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8CDE4-6EDC-4B74-96E9-804C736B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227A9-2307-4720-B2C4-E969AE20D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20C6E-1EED-485C-8270-07947B086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85DA8-6AAA-410D-A032-5B3DD06BE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1ABEF-B634-4072-8E37-BD284D555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2C192-D803-48C1-95D1-1D5C8C8D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0BD51-A849-4516-9ADC-BE3D2B5F7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A1B94-DBEE-42A4-9EFB-23F24FE25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8A3BC-47E5-4468-B111-87AC9756D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DDAC4-2E66-47A9-8278-90C9200D2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6617E-8CC8-44FA-A025-462F840C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52162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预防压疮病人健康宣教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压疮的定义与成因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压疮的危害与预防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病人自我管理与健康宣教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特殊人群的压疮预防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压疮的定义与成因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由于身体局部长期受压，导致血液循环障碍，皮肤和皮下组织失去正常功能而形成的溃疡。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压疮的常见部位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压疮的分期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常见于骨隆突处，如骶尾部、髋部、足跟等。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根据压疮的严重程度，可分为I期、II期、III期、IV期。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摩擦力与剪切力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761" r="187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长期卧床、坐轮椅、身体局部受到持续的压力，导致血液循环受阻。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皮肤受到不适当的摩擦或剪切力，导致皮肤受损。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皮肤长期处于潮湿环境中，容易滋生细菌，增加感染的风险。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营养不良、贫血、低蛋白血症等，影响皮肤的正常功能和修复能力。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皮肤呈现红色、紫色或苍白，可能伴有疼痛和水泡。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08" b="14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红斑型压疮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皮肤表面出现大小不等的水泡，内含黄色或血性液体。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水泡型压疮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皮肤表面形成开放性溃疡，可能伴有渗出物和坏死组织。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溃疡型压疮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压疮的危害与预防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39" r="172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578" r="205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压疮对病人的影响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压疮部位可能出现疼痛、灼热感，影响病人的生活质量。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压疮易引发感染，加重病情，甚至引起全身感染。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压疮可能导致病人恢复期延长，增加治疗成本和负担。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压疮给病人带来身体上的痛苦和心理上的压力，影响情绪和心理健康。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病程延长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928" b="1592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每隔2小时为病人翻身一次，减轻局部受压。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定期为病人清洁皮肤，保持干燥，防止汗液、尿液、排泄物等刺激皮肤。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为病人提供高蛋白、高维生素、高纤维的饮食，增强身体抵抗力。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使用气垫床等辅助器具减轻病人身体受压，预防压疮发生。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使用气垫床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预防压疮能够减轻病人的痛苦，提高生活质量。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预防压疮可以降低感染风险，减少并发症。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降低感染风险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预防压疮有助于病人尽快康复，缩短住院时间。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预防压疮能够为病人提供心理支持，减轻焦虑和抑郁情绪。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病人自我管理与健康宣教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250" r="8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病人应定期检查皮肤状况，如发现异常及时就医。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自我监测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积极乐观的心态有助于提高免疫力，减少感染风险。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均衡饮食，保证营养摄入，增强身体抵抗力。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保证充足的睡眠和休息，避免疲劳过度。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病人自我管理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17" r="129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定期翻身可以避免身体局部长时间受压，减少压疮发生的风险。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减轻局部压力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翻身有助于促进血液循环，增强皮肤抵抗力。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定期翻身可以减少皮肤与床铺的摩擦，降低感染风险。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减轻疼痛和不适感，提高病人的生活质量。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定期翻身的重要性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https://d.book118.com/977152162024006041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2024-09-13T20:00:48.044</cp:lastPrinted>
  <dcterms:created xsi:type="dcterms:W3CDTF">2024-09-13T12:00:48Z</dcterms:created>
  <dcterms:modified xsi:type="dcterms:W3CDTF">2024-09-13T12:00:50Z</dcterms:modified>
</cp:coreProperties>
</file>