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BFA13-E27D-42F9-8DB5-E7D82F697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D35DF-C05C-4E52-9C03-13C4BC07B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44759B-8C40-48B8-9085-9357BEA30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4626AC-C204-486D-ACFD-C86B4B0AF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E59BDE-61BA-4B89-83B9-183F4F74D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720FC1-6974-449E-A09D-7EBEDC51B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3301A3-CBCB-470B-BD33-BB229B00E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08F569-1A52-4899-9525-5716C8DDB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B53461-A0E2-4F86-ADC4-A55C16C33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4B4BE-0F6D-4A1E-9DB8-0C86220E0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0FE71-9FC4-4DDA-8163-C68A1D0CC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5405315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新职工用电安全培训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用电安全基础知识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办公场所用电安全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个人防护与应急措施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安全制度与操作规范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事故案例分析与教训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用电安全基础知识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https://d.book118.com/977154053153006024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2024-08-29T02:56:45.340</cp:lastPrinted>
  <dcterms:created xsi:type="dcterms:W3CDTF">2024-08-28T18:56:45Z</dcterms:created>
  <dcterms:modified xsi:type="dcterms:W3CDTF">2024-08-28T18:56:47Z</dcterms:modified>
</cp:coreProperties>
</file>