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1FE4-8462-4425-A2E2-6CC76355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50765-7364-4958-A5EB-DB4A2FB7F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15FFC-EF0E-4217-BF64-8B209F5EA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D1DD4-1667-40E0-ABCF-F359C10B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FB58E-CB02-4AAF-B257-4803ECBDE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15477-54C3-405C-9698-D034C038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150F7-9D22-4054-B09B-1473C36B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188FF-E996-4E1D-9C82-0C1D6302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9444C-6F23-4DD6-BA5E-DE9BEAF9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63B7F-01BC-46EE-A5C5-74A6125A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C45DE-C56D-4E40-B4DB-3C750936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6116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心理健康观影活动报告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活动总结和展望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随着现代生活节奏的加快，人们面临的压力和焦虑情绪不断增加，心理健康问题日益受到关注。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为了提高大众对心理健康的重视，促进心理健康知识的普及，我们组织了这次心理健康观影活动。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通过观影活动，让参与者更深入地了解心理健康问题，学习应对方法和技巧。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提供一个交流平台，让参与者分享自己的心得体会，共同成长。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增强大众对心理健康的认识，提高心理健康意识。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XXXX年XX月XX日晚上X点至X点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XX社区中心电影院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影片类型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本次观影活动选取了五部关于心理健康的纪录片和剧情片，涵盖了不同角度和主题，包括焦虑、抑郁、创伤后应激障碍等常见心理问题。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这些影片采用了真实案例和深入访谈，通过故事情节和人物经历，生动展现了心理健康问题的复杂性和普遍性。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影片选取标准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影片选取时考虑了观众的接受度和共鸣度，旨在通过观影活动引发观众对自身心理健康的关注和思考。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观影影片介绍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通过学校、社区和社交媒体等多渠道进行宣传，吸引观众参与。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活动安排在周末晚上，以便观众有充足的时间参与。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选择了一所大型社区中心作为观影场地，提供舒适的座椅和良好的视听设备。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活动开始前，主持人简要介绍了活动的目的和流程；随后，播放了五部影片；每部影片播放后，有互动环节供观众提问和分享感受。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观影后的互动环节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观众提问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在每部影片播放后，主持人邀请观众提问，针对影片内容进行讨论。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分享感受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观众可以自愿分享观影后的感受和启示，通过交流和分享，加深对心理健康问题的认识和理解。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专家点评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活动邀请了心理健康领域的专家，对影片内容进行点评和解读，提供专业意见和建议。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资源链接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活动最后，主持人提供了关于心理健康的资源链接，包括心理辅导机构、心理健康科普网站等，以便观众获取更多信息和支持。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https://d.book118.com/977156116002006051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2024-09-23T18:20:47.971</cp:lastPrinted>
  <dcterms:created xsi:type="dcterms:W3CDTF">2024-09-23T10:20:47Z</dcterms:created>
  <dcterms:modified xsi:type="dcterms:W3CDTF">2024-09-23T10:20:50Z</dcterms:modified>
</cp:coreProperties>
</file>