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FD551-F25D-42F9-8F7B-3B7BC977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4F1B7-6579-4E4E-83E5-4863560D6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B72B6-9267-40DC-82DA-18FC5430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A5E2F-75E0-4BE7-82D4-29918390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904DE-05ED-4CCB-9593-B30673A2B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23400-F88C-43C3-B998-5DF5ADAB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D882F-9092-4E96-A315-B0332F34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1310D-B7F1-494A-AD28-0905ACDE8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61114-5EF8-49B2-8477-54BB699E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1FEE0-13CB-4AE3-A9D8-6BDCD432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E86DF-0268-4B55-8024-5AB8DD19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61013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肝脏手术后的一般护理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肝脏手术后的康复与复查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肝脏手术后的一般护理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确保室内空气新鲜，避免患者吸入有害气体和病菌。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保持适宜的温度和湿度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维持室内温度在22-24℃，湿度在50%-60%，以利于患者呼吸和皮肤保湿。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对患者的居住环境进行定期清洁和消毒，减少感染风险。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高蛋白、低脂肪、高维生素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为患者提供高蛋白、低脂肪、富含维生素的食物，以促进伤口愈合和身体恢复。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控制盐分和糖分摄入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避免高盐、高糖食物，以免加重肝脏负担和影响血糖稳定。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流质食物为主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术后初期，患者应以流质食物为主，逐渐过渡到半流质和软食。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术后饮食护理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在医生建议的范围内进行适量活动，以促进血液循环和身体恢复。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467" b="34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避免剧烈运动或重体力劳动，以免对手术部位造成损伤或影响伤口愈合。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保证充足的休息时间，避免疲劳和过度紧张，有助于身体康复。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术后日常活动与休息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肝脏手术后的特殊护理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引流管主要用于排出腹腔内的液体，如血液、脓液等，以降低感染风险。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引流管的护理要点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保持引流管的通畅，定期挤压引流管，避免堵塞；观察引流液的颜色、性质和量，如有异常及时报告医生；保持引流袋放置在患者腹部的下方，以利于引流。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保持伤口的清洁干燥，避免感染；定期更换敷料，清洁伤口周围的皮肤。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手术后疼痛是常见的并发症，可以通过药物和非药物治疗来缓解疼痛；根据患者的疼痛程度和医生的建议，合理使用止痛药。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对患者进行疼痛评估，了解疼痛的程度和性质；根据评估结果，采取相应的疼痛控制措施。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如放松技巧、深呼吸、冥想、按摩等；协助患者采取舒适的体位，避免压迫伤口；与患者沟通，了解其疼痛感受和需求，给予心理支持。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非药物缓解疼痛的方法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肝脏手术后的并发症预防与处理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https://d.book118.com/977161013056006053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2024-09-27T05:21:15.290</cp:lastPrinted>
  <dcterms:created xsi:type="dcterms:W3CDTF">2024-09-26T21:21:15Z</dcterms:created>
  <dcterms:modified xsi:type="dcterms:W3CDTF">2024-09-26T21:21:17Z</dcterms:modified>
</cp:coreProperties>
</file>