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C3FBF-1F53-4146-93F6-98E80B374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0284A-9EC2-47D1-B8D5-20DD6341C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69E9B-B456-42D6-B990-BFCFD765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9ECC1-634C-47D2-9705-48F5F93B8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328D0D-B23F-4549-B57D-A0282DD8C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F5372-1B5A-414E-B7C8-AFFA86992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52EA18-7799-4B43-B8A2-73DD9D757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89CBC-FF38-43BA-B39A-CB403EE2B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75D4A-4C3D-4805-9D8A-51DEEB2D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CAE44-77F5-4311-91E4-BBC7BB77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0D4EB-08A7-4CFA-8C4D-C4EA7FC8F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61020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水利局个人述职报告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过去一年工作成果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与同事协作和沟通能力展示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对未来发展规划和目标设定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总结陈述并请求领导批评指正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50" b="121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水利局是负责水资源管理、水利工程建设、水土保持、防汛抗旱等工作的政府职能部门。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水利局的工作直接关系到国家水资源的安全、农业生产的稳定、生态环境的保护以及人民生命财产的安全，具有重要的战略意义。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水利局职能及重要性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水利局职能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作为水利局的一名工作人员，我的主要职责是负责水利工程项目的规划、设计、施工和管理工作，确保项目的顺利进行和工程质量的达标。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体包括参与水利工程项目的可行性研究、编制项目建议书和可行性研究报告；负责项目的初步设计、施工图设计和预算编制；组织项目的招标、评标和合同签订工作；监督项目的施工进度和质量，协调解决施工过程中的问题；参与项目的竣工验收和移交工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个人岗位职责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水利局的工作环境相对较好，拥有现代化的办公设施和专业的技术团队，为工作的开展提供了良好的条件。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我所在的团队是一支专业、高效、团结的队伍，大家在工作中相互支持、密切配合，共同为水利事业的发展贡献力量。团队成员各自具有不同的专业背景和技能特长，能够互补优势，形成强大的工作合力。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工作环境及团队介绍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过去一年工作成果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水资源管理项目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积极参与水资源管理项目，负责水资源调查、评价、配置和保护等工作，为科学合理地利用和保护水资源提供了有力支持。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水利工程建设项目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成功参与并完成了多个重要水利工程项目的规划、设计和实施工作，包括水库建设、河道治理、农田灌溉等，确保了项目的顺利进行和按时完成。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防汛抗旱工作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在防汛抗旱工作中，及时准确地提供水文情报预报，协助领导制定科学合理的防汛抗旱方案，为减轻灾害损失做出了积极贡献。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参与项目与完成情况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专业技能提升与成长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通过参加培训、研讨会和自学等方式，不断学习和掌握水利行业最新的理论知识和技术标准，提高了自己的专业素养和综合能力。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实践经验积累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在工作中注重实践经验的积累，通过参与多个项目的实施过程，逐渐形成了自己的工作方法和思路，提高了解决实际问题的能力。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在团队合作中，积极发挥个人优势，与团队成员紧密协作，共同完成了各项任务，同时也锻炼了自己的团队协作和沟通能力。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凭借在工作中表现出的优异表现和突出贡献，荣获了公司颁发的“优秀员工奖”，这是对自己工作成果的最好肯定。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优秀员工奖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在水利局组织的业务技能竞赛中脱颖而出，获得了“业务能手”称号，证明了自己在专业技能方面的实力。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业务能手称号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在某次重大水利工程抢险救援行动中表现突出，获得了水利局颁发的“特别贡献奖”，体现了自己在应对突发事件中的能力和担当。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特别贡献奖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工作中遇到挑战及应对策略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水资源分配不均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地区间、季节间水资源分配不均，需制定科学合理的调配方案。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水污染问题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工业、农业和生活污水排放对水质造成严重影响，治理难度较大。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气候变化带来的不确定性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极端天气事件增多，对水资源管理和防洪抗旱工作提出更高要求。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通过完善气象、水文监测网络，提高预警准确性和时效性，为应对极端天气事件提供有力支撑。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加强预警系统建设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建立水资源调度中心，统筹考虑各地区、各行业用水需求，实现水资源的优化配置和高效利用。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推进水资源统一调度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加大污水处理设施建设力度，推广生态农业和清洁生产技术，从源头减少污染排放。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强化水污染治理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解决问题方法和经验分享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https://d.book118.com/977161020164006042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2024-09-16T11:45:16.365</cp:lastPrinted>
  <dcterms:created xsi:type="dcterms:W3CDTF">2024-09-16T03:45:16Z</dcterms:created>
  <dcterms:modified xsi:type="dcterms:W3CDTF">2024-09-16T03:45:18Z</dcterms:modified>
</cp:coreProperties>
</file>