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FB987-B69A-4FF6-B896-8E7D6088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BBC96-7F9B-42F3-99D3-99233523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2F75C-F38C-4613-8916-E17F9FB3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7BEC8-802C-4991-8398-EB674ADF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629BF-B695-412C-92F7-2A7C3DBF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5BD45-4983-4808-8FBB-2FC8B845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5DAC4-4249-44B2-AFDC-7BC6B4E3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D4B3D-1C2D-4AC1-800B-4ABC1FC1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F7682-F1D6-4C78-898D-23B87950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28B4B-41FB-47B8-A445-10DC3C97F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3E27A-E82A-49C9-BFF3-E3E00287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083" r:id="rId2"/>
    <p:sldLayoutId id="2147491084" r:id="rId3"/>
    <p:sldLayoutId id="2147491085" r:id="rId4"/>
    <p:sldLayoutId id="2147491086" r:id="rId5"/>
    <p:sldLayoutId id="2147491087" r:id="rId6"/>
    <p:sldLayoutId id="2147491088" r:id="rId7"/>
    <p:sldLayoutId id="2147491089" r:id="rId8"/>
    <p:sldLayoutId id="2147491090" r:id="rId9"/>
    <p:sldLayoutId id="2147491091" r:id="rId10"/>
    <p:sldLayoutId id="21474910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22" Type="http://schemas.openxmlformats.org/officeDocument/2006/relationships/tags" Target="../tags/tag266.xml" /><Relationship Id="rId23" Type="http://schemas.openxmlformats.org/officeDocument/2006/relationships/tags" Target="../tags/tag267.xml" /><Relationship Id="rId24" Type="http://schemas.openxmlformats.org/officeDocument/2006/relationships/tags" Target="../tags/tag268.xml" /><Relationship Id="rId25" Type="http://schemas.openxmlformats.org/officeDocument/2006/relationships/tags" Target="../tags/tag269.xml" /><Relationship Id="rId26" Type="http://schemas.openxmlformats.org/officeDocument/2006/relationships/tags" Target="../tags/tag270.xml" /><Relationship Id="rId27" Type="http://schemas.openxmlformats.org/officeDocument/2006/relationships/tags" Target="../tags/tag271.xml" /><Relationship Id="rId28" Type="http://schemas.openxmlformats.org/officeDocument/2006/relationships/tags" Target="../tags/tag272.xml" /><Relationship Id="rId29" Type="http://schemas.openxmlformats.org/officeDocument/2006/relationships/tags" Target="../tags/tag273.xml" /><Relationship Id="rId3" Type="http://schemas.openxmlformats.org/officeDocument/2006/relationships/tags" Target="../tags/tag247.xml" /><Relationship Id="rId30" Type="http://schemas.openxmlformats.org/officeDocument/2006/relationships/tags" Target="../tags/tag274.xml" /><Relationship Id="rId31" Type="http://schemas.openxmlformats.org/officeDocument/2006/relationships/tags" Target="../tags/tag275.xml" /><Relationship Id="rId32" Type="http://schemas.openxmlformats.org/officeDocument/2006/relationships/tags" Target="../tags/tag276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621101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娱乐界的时尚影响力排行榜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时尚影响力概述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娱乐界的时尚影响力排名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娱乐界时尚影响力人物介绍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娱乐界时尚影响力品牌介绍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娱乐界时尚影响力事件介绍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娱乐界时尚影响力的未来趋势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时尚影响力概述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时尚影响力的定义</a:t>
            </a:r>
            <a:endParaRPr lang="zh-CN" altLang="en-US"/>
          </a:p>
        </p:txBody>
      </p:sp>
      <p:sp>
        <p:nvSpPr>
          <p:cNvPr id="10492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指一个人在时尚领域的影响力，包括穿着、打扮、生活方式等方面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时尚影响力也可以反映一个时代的社会风尚和价值观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时尚影响力可以影响他人的审美观念和行为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通常与个人的知名度、形象、品味等因素有关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时尚影响力的重要性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引领潮流：时尚影响力可以带动大众审美和消费趋势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塑造形象：时尚影响力可以帮助明星和品牌塑造独特的形象和个性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商业价值：时尚影响力可以带来巨大的商业价值和市场机会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文化传播：时尚影响力可以促进文化交流和传播，增强文化自信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时尚影响力的衡量标准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穿着打扮：是否引领潮流，是否具有独特的风格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品牌代言：代言的品牌数量和质量，是否受到品牌商的青睐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社交媒体：社交媒体上的粉丝数量、互动率和影响力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杂志封面：是否经常登上时尚杂志封面，是否受到时尚媒体的关注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娱乐界的时尚影响力排名</a:t>
            </a:r>
            <a:endParaRPr lang="zh-CN" altLang="en-US"/>
          </a:p>
        </p:txBody>
      </p:sp>
      <p:sp>
        <p:nvSpPr>
          <p:cNvPr id="10493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排名依据</a:t>
            </a:r>
            <a:endParaRPr lang="zh-CN" altLang="en-US"/>
          </a:p>
        </p:txBody>
      </p:sp>
      <p:sp>
        <p:nvSpPr>
          <p:cNvPr id="10494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引领潮流的能力和影响力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红毯造型和时尚杂志封面次数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品牌代言数量和质量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社交媒体粉丝数量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排名方法</a:t>
            </a:r>
            <a:endParaRPr lang="zh-CN" altLang="en-US"/>
          </a:p>
        </p:txBody>
      </p:sp>
      <p:sp>
        <p:nvSpPr>
          <p:cNvPr id="10495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综合考虑明星的时尚品味、穿搭风格、品牌代言等因素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结合明星在时尚界的知名度、影响力和粉丝数量等因素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对比明星在不同场合的穿搭和时尚表现，以及他们对时尚潮流的引领作用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参考各大时尚杂志、网站、社交媒体等平台的评价和排名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排名结果</a:t>
            </a:r>
            <a:endParaRPr lang="zh-CN" altLang="en-US"/>
          </a:p>
        </p:txBody>
      </p:sp>
      <p:cxnSp>
        <p:nvCxnSpPr>
          <p:cNvPr id="3145743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14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排名第二的明星：迪丽热巴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排名第四的明星：李易峰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排名第六的明星：赵丽颖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排名第八的明星：王俊凯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排名第十的明星：易烊千玺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排名第一的明星：杨幂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排名第三的明星：吴亦凡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排名第五的明星：杨洋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排名第七的明星：鹿晗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排名第九的明星：王源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3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36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38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40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42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44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4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4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50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52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娱乐界时尚影响力人物介绍</a:t>
            </a:r>
            <a:endParaRPr lang="zh-CN" altLang="en-US"/>
          </a:p>
        </p:txBody>
      </p:sp>
      <p:sp>
        <p:nvSpPr>
          <p:cNvPr id="1049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时尚影响力人物一</a:t>
            </a:r>
            <a:endParaRPr lang="zh-CN" altLang="en-US"/>
          </a:p>
        </p:txBody>
      </p:sp>
      <p:sp>
        <p:nvSpPr>
          <p:cNvPr id="10497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名字：杨幂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职业：演员、歌手、时尚模特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代表作品：《宫锁心玉》、《三生三世十里桃花》等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时尚成就：多次登上时尚杂志封面，代言多个国际品牌，引领时尚潮流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时尚影响力人物二</a:t>
            </a:r>
            <a:endParaRPr lang="zh-CN" altLang="en-US"/>
          </a:p>
        </p:txBody>
      </p:sp>
      <p:sp>
        <p:nvSpPr>
          <p:cNvPr id="10498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姓名：杨幂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职业：演员、歌手、时尚模特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代表作品：《宫锁心玉》、《三生三世十里桃花》等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时尚影响力：多次登上时尚杂志封面，代言多个国际品牌，引领时尚潮流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时尚影响力人物三</a:t>
            </a:r>
            <a:endParaRPr lang="zh-CN" altLang="en-US"/>
          </a:p>
        </p:txBody>
      </p:sp>
      <p:sp>
        <p:nvSpPr>
          <p:cNvPr id="10498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代表作品：《宫锁心玉》、《三生三世十里桃花》、《小时代》等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姓名：杨幂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职业：演员、歌手、时尚模特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时尚影响力：多次登上时尚杂志封面，代言多个国际品牌，引领时尚潮流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时尚影响力人物四</a:t>
            </a:r>
            <a:endParaRPr lang="zh-CN" altLang="en-US"/>
          </a:p>
        </p:txBody>
      </p:sp>
      <p:sp>
        <p:nvSpPr>
          <p:cNvPr id="10499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名字：杨幂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职业：演员、歌手、制片人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代表作品：《宫锁心玉》、《三生三世十里桃花》、《亲爱的翻译官》等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时尚影响力：多次登上时尚杂志封面，代言多个国际品牌，引领时尚潮流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https://d.book118.com/977162110156006044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娱乐界的时尚影响力排行榜</vt:lpstr>
      <vt:lpstr>目录</vt:lpstr>
      <vt:lpstr>时尚影响力概述</vt:lpstr>
      <vt:lpstr>时尚影响力的定义</vt:lpstr>
      <vt:lpstr>时尚影响力的重要性</vt:lpstr>
      <vt:lpstr>时尚影响力的衡量标准</vt:lpstr>
      <vt:lpstr>娱乐界的时尚影响力排名</vt:lpstr>
      <vt:lpstr>排名依据</vt:lpstr>
      <vt:lpstr>排名方法</vt:lpstr>
      <vt:lpstr>排名结果</vt:lpstr>
      <vt:lpstr>娱乐界时尚影响力人物介绍</vt:lpstr>
      <vt:lpstr>时尚影响力人物一</vt:lpstr>
      <vt:lpstr>时尚影响力人物二</vt:lpstr>
      <vt:lpstr>时尚影响力人物三</vt:lpstr>
      <vt:lpstr>时尚影响力人物四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2024-09-19T11:13:13.451</cp:lastPrinted>
  <dcterms:created xsi:type="dcterms:W3CDTF">2024-09-19T03:13:13Z</dcterms:created>
  <dcterms:modified xsi:type="dcterms:W3CDTF">2024-09-19T03:13:15Z</dcterms:modified>
</cp:coreProperties>
</file>