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BE85B-7C4C-441A-BAC2-D178C5CF5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A6905-A250-4429-AC0D-6ACE0F2F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7EBB8-69D3-4AB4-B630-44A077F29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C17E9-3D81-4FF0-A704-FA5A6EF4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8286F-5C6F-4415-BF07-6FC9AB464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49ED3-2328-4894-9133-BB0ED8D01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B65262-33C3-425D-9788-17A031DF5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C5CF0-A83E-4448-9049-F2690F25B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D97C2-740C-46C7-993C-5C2F084AE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33132-6504-49A7-A2F6-23295A45A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EABF8-8EC9-4A62-BBD4-A14C1BC89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63005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鞋帽行业创业计划书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创业团队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鞋帽行业是一个历史悠久、竞争激烈的行业。随着人们生活水平的提高和时尚观念的转变，鞋帽行业也在不断发展和变化。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鞋帽行业的产品种类繁多，从传统的布鞋、皮鞋、运动鞋到时尚的潮流鞋、休闲鞋等，各种款式和材质的鞋帽满足了不同消费者的需求。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鞋帽行业的市场规模较大，但竞争激烈，品牌和品质是消费者选择的重要因素。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我们的目标市场是年轻时尚的消费者，他们注重个性化和品质，追求潮流和时尚。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我们将通过市场调查和分析，了解目标消费者的需求和喜好，制定相应的产品策略和营销策略。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年轻时尚的消费者注重个性化和品质，他们更愿意选择符合自己品味和风格的产品。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消费者对于鞋帽的舒适度和质量要求较高，他们愿意花费一定的时间和金钱去寻找适合自己的鞋帽产品。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随着社交媒体和网络购物的兴起，消费者对于品牌和口碑的要求也越来越高，良好的品牌形象和口碑可以增加消费者的信任度和购买意愿。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鞋帽行业的竞争者众多，包括国际品牌、国内品牌以及小作坊式生产商。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竞争者的产品品质、设计风格、价格策略以及营销手段等方面都有所不同，我们需要进行深入的市场调查和分析，了解竞争者的优劣势，制定相应的竞争策略。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我们将注重产品的品质和创新，加强品牌建设和口碑营销，提高消费者的忠诚度和满意度，以在竞争中获得更多的市场份额。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针对年轻人的休闲鞋，注重款式和舒适度，材质多样，价格适中。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针对运动爱好者的功能性运动鞋，强调透气、支撑和缓震性能，价格较高。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包括帽子、围巾、手套等，与鞋类产品相辅相成，增加整体搭配效果。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提供个性化定制服务，满足客户对鞋帽的特殊需求。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时尚休闲鞋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潮流配饰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68" r="1696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针对年轻人市场，强调时尚、潮流、个性。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注重产品质量，强调耐用性和舒适度。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提供性价比高的产品，满足不同消费群体的需求。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价格合理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不断推出新颖设计，引领潮流趋势。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采用环保材料制作鞋帽，倡导绿色生活理念。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快时尚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快速更新产品线，紧跟时尚潮流。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结合科技元素，具备智能监测、健康管理等功能。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与其他品牌或艺术家合作，推出限量版或联名款产品。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特色产品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提供线上购物平台和线下实体店体验服务，满足不同消费习惯。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设立专业客服团队，提供购物咨询、尺码推荐等个性化服务。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建立会员体系，提供积分兑换、优惠券等福利，增加客户粘性。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提供退换货、维修保养等服务，提升客户满意度。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通过独特的设计、品牌故事或优质的材料来区分产品，使其在市场上具有竞争力。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根据产品定位和目标市场制定合理的价格，同时考虑成本、竞争对手和市场接受度。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建立强大的品牌形象，通过广告、公关活动和社交媒体等渠道提升品牌知名度和美誉度。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明确目标市场，了解目标客户的需求和偏好，以便制定针对性的营销策略。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利用电商平台或自建官方网站进行销售，便于客户购买和品牌展示。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特许经营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开设实体店，提供试穿和面对面咨询等服务，增强客户体验。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与相关行业的批发商或零售商合作，拓展销售渠道。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通过特许经营模式，授权加盟商使用品牌和经营模式，快速扩张市场份额。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在特定时间段内提供折扣，吸引客户购买。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购买特定产品或满足一定消费金额可获得赠品。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通过免费试穿、新品首发等形式吸引客户关注和尝试。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建立会员体系，为会员提供积分、优惠券等福利，增加客户粘性。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https://d.book118.com/977163005134006031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2024-09-04T02:53:48.059</cp:lastPrinted>
  <dcterms:created xsi:type="dcterms:W3CDTF">2024-09-03T18:53:48Z</dcterms:created>
  <dcterms:modified xsi:type="dcterms:W3CDTF">2024-09-03T18:53:50Z</dcterms:modified>
</cp:coreProperties>
</file>