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897" r:id="rId2"/>
  </p:sldMasterIdLst>
  <p:notesMasterIdLst>
    <p:notesMasterId r:id="rId3"/>
  </p:notesMasterIdLst>
  <p:sldIdLst>
    <p:sldId id="259" r:id="rId4"/>
    <p:sldId id="262" r:id="rId5"/>
    <p:sldId id="265" r:id="rId6"/>
    <p:sldId id="268" r:id="rId7"/>
    <p:sldId id="271" r:id="rId8"/>
    <p:sldId id="274" r:id="rId9"/>
    <p:sldId id="277" r:id="rId10"/>
    <p:sldId id="280" r:id="rId11"/>
    <p:sldId id="283" r:id="rId12"/>
    <p:sldId id="286" r:id="rId13"/>
    <p:sldId id="289" r:id="rId14"/>
    <p:sldId id="292" r:id="rId15"/>
    <p:sldId id="295" r:id="rId16"/>
    <p:sldId id="298" r:id="rId17"/>
    <p:sldId id="300" r:id="rId18"/>
  </p:sldIdLst>
  <p:sldSz cx="12192000" cy="6858000"/>
  <p:notesSz cx="6858000" cy="9144000"/>
  <p:custDataLst>
    <p:tags r:id="rId19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7.xml" /><Relationship Id="rId11" Type="http://schemas.openxmlformats.org/officeDocument/2006/relationships/slide" Target="slides/slide8.xml" /><Relationship Id="rId12" Type="http://schemas.openxmlformats.org/officeDocument/2006/relationships/slide" Target="slides/slide9.xml" /><Relationship Id="rId13" Type="http://schemas.openxmlformats.org/officeDocument/2006/relationships/slide" Target="slides/slide10.xml" /><Relationship Id="rId14" Type="http://schemas.openxmlformats.org/officeDocument/2006/relationships/slide" Target="slides/slide11.xml" /><Relationship Id="rId15" Type="http://schemas.openxmlformats.org/officeDocument/2006/relationships/slide" Target="slides/slide12.xml" /><Relationship Id="rId16" Type="http://schemas.openxmlformats.org/officeDocument/2006/relationships/slide" Target="slides/slide13.xml" /><Relationship Id="rId17" Type="http://schemas.openxmlformats.org/officeDocument/2006/relationships/slide" Target="slides/slide14.xml" /><Relationship Id="rId18" Type="http://schemas.openxmlformats.org/officeDocument/2006/relationships/slide" Target="slides/slide15.xml" /><Relationship Id="rId19" Type="http://schemas.openxmlformats.org/officeDocument/2006/relationships/tags" Target="tags/tag274.xml" /><Relationship Id="rId2" Type="http://schemas.openxmlformats.org/officeDocument/2006/relationships/slideMaster" Target="slideMasters/slideMaster2.xml" /><Relationship Id="rId20" Type="http://schemas.openxmlformats.org/officeDocument/2006/relationships/presProps" Target="presProps.xml" /><Relationship Id="rId21" Type="http://schemas.openxmlformats.org/officeDocument/2006/relationships/viewProps" Target="viewProps.xml" /><Relationship Id="rId22" Type="http://schemas.openxmlformats.org/officeDocument/2006/relationships/theme" Target="theme/theme1.xml" /><Relationship Id="rId23" Type="http://schemas.openxmlformats.org/officeDocument/2006/relationships/tableStyles" Target="tableStyles.xml" /><Relationship Id="rId3" Type="http://schemas.openxmlformats.org/officeDocument/2006/relationships/notesMaster" Target="notesMasters/notesMaster1.xml" /><Relationship Id="rId4" Type="http://schemas.openxmlformats.org/officeDocument/2006/relationships/slide" Target="slides/slide1.xml" /><Relationship Id="rId5" Type="http://schemas.openxmlformats.org/officeDocument/2006/relationships/slide" Target="slides/slide2.xml" /><Relationship Id="rId6" Type="http://schemas.openxmlformats.org/officeDocument/2006/relationships/slide" Target="slides/slide3.xml" /><Relationship Id="rId7" Type="http://schemas.openxmlformats.org/officeDocument/2006/relationships/slide" Target="slides/slide4.xml" /><Relationship Id="rId8" Type="http://schemas.openxmlformats.org/officeDocument/2006/relationships/slide" Target="slides/slide5.xml" /><Relationship Id="rId9" Type="http://schemas.openxmlformats.org/officeDocument/2006/relationships/slide" Target="slides/slide6.xml" /></Relationships>
</file>

<file path=ppt/notesMasters/_rels/notesMaster1.xml.rels>&#65279;<?xml version="1.0" encoding="utf-8" standalone="yes"?><Relationships xmlns="http://schemas.openxmlformats.org/package/2006/relationships"><Relationship Id="rId1" Type="http://schemas.openxmlformats.org/officeDocument/2006/relationships/theme" Target="../theme/theme3.xml" /></Relationships>
</file>

<file path=ppt/notesMasters/notesMaster1.xml><?xml version="1.0" encoding="utf-8"?>
<p:notes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bg>
      <p:bgPr>
        <a:solidFill>
          <a:schemeClr val="bg1"/>
        </a:solidFill>
        <a:effectLst/>
      </p:bgPr>
    </p:bg>
    <p:spTree>
      <p:nvGrpSpPr>
        <p:cNvPr id="27" name=""/>
        <p:cNvGrpSpPr/>
        <p:nvPr/>
      </p:nvGrpSpPr>
      <p:grpSpPr>
        <a:xfrm>
          <a:off x="0" y="0"/>
          <a:ext cx="0" cy="0"/>
        </a:xfrm>
      </p:grpSpPr>
      <p:sp>
        <p:nvSpPr>
          <p:cNvPr id="1048641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92" tIns="45745" rIns="91492" bIns="45745" numCol="1" anchor="t" anchorCtr="0" compatLnSpc="1">
            <a:prstTxWarp prst="textNoShape">
              <a:avLst/>
            </a:prstTxWarp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2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92" tIns="45745" rIns="91492" bIns="45745" numCol="1" anchor="t" anchorCtr="0" compatLnSpc="1">
            <a:prstTxWarp prst="textNoShape">
              <a:avLst/>
            </a:prstTxWarp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643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</a:ln>
          <a:effectLst/>
        </p:spPr>
      </p:sp>
      <p:sp>
        <p:nvSpPr>
          <p:cNvPr id="1048644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92" tIns="45745" rIns="91492" bIns="45745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645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92" tIns="45745" rIns="91492" bIns="45745" numCol="1" anchor="b" anchorCtr="0" compatLnSpc="1">
            <a:prstTxWarp prst="textNoShape">
              <a:avLst/>
            </a:prstTxWarp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92" tIns="45745" rIns="91492" bIns="45745" numCol="1" anchor="b" anchorCtr="0" compatLnSpc="1">
            <a:prstTxWarp prst="textNoShape">
              <a:avLst/>
            </a:prstTxWarp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1.xml" /><Relationship Id="rId2" Type="http://schemas.openxmlformats.org/officeDocument/2006/relationships/notesMaster" Target="../notesMasters/notesMaster1.xml" /></Relationships>
</file>

<file path=ppt/notesSlides/_rels/notesSlide2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2.xml" /><Relationship Id="rId2" Type="http://schemas.openxmlformats.org/officeDocument/2006/relationships/notesMaster" Target="../notesMasters/notesMaster1.xml" /></Relationships>
</file>

<file path=ppt/notesSlides/notesSlide1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33" name=""/>
        <p:cNvGrpSpPr/>
        <p:nvPr/>
      </p:nvGrpSpPr>
      <p:grpSpPr>
        <a:xfrm>
          <a:off x="0" y="0"/>
          <a:ext cx="0" cy="0"/>
        </a:xfrm>
      </p:grpSpPr>
      <p:sp>
        <p:nvSpPr>
          <p:cNvPr id="1048706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1048708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710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5D0DACE-38E0-42D2-9336-2B707D34BC6D}" type="slidenum">
              <a:rPr lang="zh-CN" altLang="en-US" smtClean="0"/>
              <a:t>1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3" name=""/>
        <p:cNvGrpSpPr/>
        <p:nvPr/>
      </p:nvGrpSpPr>
      <p:grpSpPr>
        <a:xfrm>
          <a:off x="0" y="0"/>
          <a:ext cx="0" cy="0"/>
        </a:xfrm>
      </p:grpSpPr>
      <p:sp>
        <p:nvSpPr>
          <p:cNvPr id="1048616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1048618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620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5D0DACE-38E0-42D2-9336-2B707D34BC6D}" type="slidenum">
              <a:rPr lang="zh-CN" altLang="en-US" smtClean="0"/>
              <a:t>2</a:t>
            </a:fld>
            <a:endParaRPr lang="zh-CN" altLang="en-US"/>
          </a:p>
        </p:txBody>
      </p:sp>
    </p:spTree>
  </p:cSld>
  <p:clrMapOvr>
    <a:masterClrMapping/>
  </p:clrMapOvr>
</p:note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.xml" /><Relationship Id="rId10" Type="http://schemas.openxmlformats.org/officeDocument/2006/relationships/tags" Target="../tags/tag10.xml" /><Relationship Id="rId11" Type="http://schemas.openxmlformats.org/officeDocument/2006/relationships/image" Target="../media/image1.png" /><Relationship Id="rId12" Type="http://schemas.openxmlformats.org/officeDocument/2006/relationships/tags" Target="../tags/tag11.xml" /><Relationship Id="rId13" Type="http://schemas.openxmlformats.org/officeDocument/2006/relationships/image" Target="../media/image2.png" /><Relationship Id="rId14" Type="http://schemas.openxmlformats.org/officeDocument/2006/relationships/tags" Target="../tags/tag12.xml" /><Relationship Id="rId15" Type="http://schemas.openxmlformats.org/officeDocument/2006/relationships/image" Target="../media/image3.png" /><Relationship Id="rId16" Type="http://schemas.openxmlformats.org/officeDocument/2006/relationships/tags" Target="../tags/tag13.xml" /><Relationship Id="rId17" Type="http://schemas.openxmlformats.org/officeDocument/2006/relationships/image" Target="../media/image4.png" /><Relationship Id="rId18" Type="http://schemas.openxmlformats.org/officeDocument/2006/relationships/tags" Target="../tags/tag14.xml" /><Relationship Id="rId19" Type="http://schemas.openxmlformats.org/officeDocument/2006/relationships/image" Target="../media/image5.png" /><Relationship Id="rId2" Type="http://schemas.openxmlformats.org/officeDocument/2006/relationships/tags" Target="../tags/tag2.xml" /><Relationship Id="rId20" Type="http://schemas.openxmlformats.org/officeDocument/2006/relationships/tags" Target="../tags/tag15.xml" /><Relationship Id="rId21" Type="http://schemas.openxmlformats.org/officeDocument/2006/relationships/image" Target="../media/image6.png" /><Relationship Id="rId22" Type="http://schemas.openxmlformats.org/officeDocument/2006/relationships/tags" Target="../tags/tag16.xml" /><Relationship Id="rId23" Type="http://schemas.openxmlformats.org/officeDocument/2006/relationships/tags" Target="../tags/tag17.xml" /><Relationship Id="rId24" Type="http://schemas.openxmlformats.org/officeDocument/2006/relationships/tags" Target="../tags/tag18.xml" /><Relationship Id="rId25" Type="http://schemas.openxmlformats.org/officeDocument/2006/relationships/tags" Target="../tags/tag19.xml" /><Relationship Id="rId26" Type="http://schemas.openxmlformats.org/officeDocument/2006/relationships/tags" Target="../tags/tag20.xml" /><Relationship Id="rId27" Type="http://schemas.openxmlformats.org/officeDocument/2006/relationships/tags" Target="../tags/tag21.xml" /><Relationship Id="rId28" Type="http://schemas.openxmlformats.org/officeDocument/2006/relationships/tags" Target="../tags/tag22.xml" /><Relationship Id="rId29" Type="http://schemas.openxmlformats.org/officeDocument/2006/relationships/tags" Target="../tags/tag23.xml" /><Relationship Id="rId3" Type="http://schemas.openxmlformats.org/officeDocument/2006/relationships/tags" Target="../tags/tag3.xml" /><Relationship Id="rId30" Type="http://schemas.openxmlformats.org/officeDocument/2006/relationships/tags" Target="../tags/tag24.xml" /><Relationship Id="rId31" Type="http://schemas.openxmlformats.org/officeDocument/2006/relationships/tags" Target="../tags/tag25.xml" /><Relationship Id="rId32" Type="http://schemas.openxmlformats.org/officeDocument/2006/relationships/tags" Target="../tags/tag26.xml" /><Relationship Id="rId33" Type="http://schemas.openxmlformats.org/officeDocument/2006/relationships/tags" Target="../tags/tag27.xml" /><Relationship Id="rId34" Type="http://schemas.openxmlformats.org/officeDocument/2006/relationships/tags" Target="../tags/tag28.xml" /><Relationship Id="rId35" Type="http://schemas.openxmlformats.org/officeDocument/2006/relationships/tags" Target="../tags/tag29.xml" /><Relationship Id="rId36" Type="http://schemas.openxmlformats.org/officeDocument/2006/relationships/tags" Target="../tags/tag30.xml" /><Relationship Id="rId37" Type="http://schemas.openxmlformats.org/officeDocument/2006/relationships/tags" Target="../tags/tag31.xml" /><Relationship Id="rId38" Type="http://schemas.openxmlformats.org/officeDocument/2006/relationships/tags" Target="../tags/tag32.xml" /><Relationship Id="rId39" Type="http://schemas.openxmlformats.org/officeDocument/2006/relationships/tags" Target="../tags/tag33.xml" /><Relationship Id="rId4" Type="http://schemas.openxmlformats.org/officeDocument/2006/relationships/tags" Target="../tags/tag4.xml" /><Relationship Id="rId40" Type="http://schemas.openxmlformats.org/officeDocument/2006/relationships/tags" Target="../tags/tag34.xml" /><Relationship Id="rId41" Type="http://schemas.openxmlformats.org/officeDocument/2006/relationships/tags" Target="../tags/tag35.xml" /><Relationship Id="rId42" Type="http://schemas.openxmlformats.org/officeDocument/2006/relationships/tags" Target="../tags/tag36.xml" /><Relationship Id="rId43" Type="http://schemas.openxmlformats.org/officeDocument/2006/relationships/slideMaster" Target="../slideMasters/slideMaster2.xml" /><Relationship Id="rId5" Type="http://schemas.openxmlformats.org/officeDocument/2006/relationships/tags" Target="../tags/tag5.xml" /><Relationship Id="rId6" Type="http://schemas.openxmlformats.org/officeDocument/2006/relationships/tags" Target="../tags/tag6.xml" /><Relationship Id="rId7" Type="http://schemas.openxmlformats.org/officeDocument/2006/relationships/tags" Target="../tags/tag7.xml" /><Relationship Id="rId8" Type="http://schemas.openxmlformats.org/officeDocument/2006/relationships/tags" Target="../tags/tag8.xml" /><Relationship Id="rId9" Type="http://schemas.openxmlformats.org/officeDocument/2006/relationships/tags" Target="../tags/tag9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37.xml" /><Relationship Id="rId2" Type="http://schemas.openxmlformats.org/officeDocument/2006/relationships/tags" Target="../tags/tag38.xml" /><Relationship Id="rId3" Type="http://schemas.openxmlformats.org/officeDocument/2006/relationships/tags" Target="../tags/tag39.xml" /><Relationship Id="rId4" Type="http://schemas.openxmlformats.org/officeDocument/2006/relationships/tags" Target="../tags/tag40.xml" /><Relationship Id="rId5" Type="http://schemas.openxmlformats.org/officeDocument/2006/relationships/tags" Target="../tags/tag41.xml" /><Relationship Id="rId6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42.xml" /><Relationship Id="rId10" Type="http://schemas.openxmlformats.org/officeDocument/2006/relationships/tags" Target="../tags/tag49.xml" /><Relationship Id="rId11" Type="http://schemas.openxmlformats.org/officeDocument/2006/relationships/image" Target="../media/image7.png" /><Relationship Id="rId12" Type="http://schemas.openxmlformats.org/officeDocument/2006/relationships/tags" Target="../tags/tag50.xml" /><Relationship Id="rId13" Type="http://schemas.openxmlformats.org/officeDocument/2006/relationships/image" Target="../media/image3.png" /><Relationship Id="rId14" Type="http://schemas.openxmlformats.org/officeDocument/2006/relationships/tags" Target="../tags/tag51.xml" /><Relationship Id="rId15" Type="http://schemas.openxmlformats.org/officeDocument/2006/relationships/image" Target="../media/image8.png" /><Relationship Id="rId16" Type="http://schemas.openxmlformats.org/officeDocument/2006/relationships/tags" Target="../tags/tag52.xml" /><Relationship Id="rId17" Type="http://schemas.openxmlformats.org/officeDocument/2006/relationships/image" Target="../media/image6.png" /><Relationship Id="rId18" Type="http://schemas.openxmlformats.org/officeDocument/2006/relationships/tags" Target="../tags/tag53.xml" /><Relationship Id="rId19" Type="http://schemas.openxmlformats.org/officeDocument/2006/relationships/tags" Target="../tags/tag54.xml" /><Relationship Id="rId2" Type="http://schemas.openxmlformats.org/officeDocument/2006/relationships/tags" Target="../tags/tag43.xml" /><Relationship Id="rId20" Type="http://schemas.openxmlformats.org/officeDocument/2006/relationships/tags" Target="../tags/tag55.xml" /><Relationship Id="rId21" Type="http://schemas.openxmlformats.org/officeDocument/2006/relationships/tags" Target="../tags/tag56.xml" /><Relationship Id="rId22" Type="http://schemas.openxmlformats.org/officeDocument/2006/relationships/slideMaster" Target="../slideMasters/slideMaster2.xml" /><Relationship Id="rId3" Type="http://schemas.openxmlformats.org/officeDocument/2006/relationships/tags" Target="../tags/tag44.xml" /><Relationship Id="rId4" Type="http://schemas.openxmlformats.org/officeDocument/2006/relationships/tags" Target="../tags/tag45.xml" /><Relationship Id="rId5" Type="http://schemas.openxmlformats.org/officeDocument/2006/relationships/tags" Target="../tags/tag46.xml" /><Relationship Id="rId6" Type="http://schemas.openxmlformats.org/officeDocument/2006/relationships/tags" Target="../tags/tag47.xml" /><Relationship Id="rId7" Type="http://schemas.openxmlformats.org/officeDocument/2006/relationships/image" Target="../media/image1.png" /><Relationship Id="rId8" Type="http://schemas.openxmlformats.org/officeDocument/2006/relationships/tags" Target="../tags/tag48.xml" /><Relationship Id="rId9" Type="http://schemas.openxmlformats.org/officeDocument/2006/relationships/image" Target="../media/image2.png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57.xml" /><Relationship Id="rId10" Type="http://schemas.openxmlformats.org/officeDocument/2006/relationships/tags" Target="../tags/tag62.xml" /><Relationship Id="rId11" Type="http://schemas.openxmlformats.org/officeDocument/2006/relationships/image" Target="../media/image4.png" /><Relationship Id="rId12" Type="http://schemas.openxmlformats.org/officeDocument/2006/relationships/tags" Target="../tags/tag63.xml" /><Relationship Id="rId13" Type="http://schemas.openxmlformats.org/officeDocument/2006/relationships/image" Target="../media/image9.png" /><Relationship Id="rId14" Type="http://schemas.openxmlformats.org/officeDocument/2006/relationships/tags" Target="../tags/tag64.xml" /><Relationship Id="rId15" Type="http://schemas.openxmlformats.org/officeDocument/2006/relationships/image" Target="../media/image10.png" /><Relationship Id="rId16" Type="http://schemas.openxmlformats.org/officeDocument/2006/relationships/tags" Target="../tags/tag65.xml" /><Relationship Id="rId17" Type="http://schemas.openxmlformats.org/officeDocument/2006/relationships/tags" Target="../tags/tag66.xml" /><Relationship Id="rId18" Type="http://schemas.openxmlformats.org/officeDocument/2006/relationships/tags" Target="../tags/tag67.xml" /><Relationship Id="rId19" Type="http://schemas.openxmlformats.org/officeDocument/2006/relationships/tags" Target="../tags/tag68.xml" /><Relationship Id="rId2" Type="http://schemas.openxmlformats.org/officeDocument/2006/relationships/tags" Target="../tags/tag58.xml" /><Relationship Id="rId20" Type="http://schemas.openxmlformats.org/officeDocument/2006/relationships/tags" Target="../tags/tag69.xml" /><Relationship Id="rId21" Type="http://schemas.openxmlformats.org/officeDocument/2006/relationships/slideMaster" Target="../slideMasters/slideMaster2.xml" /><Relationship Id="rId3" Type="http://schemas.openxmlformats.org/officeDocument/2006/relationships/image" Target="../media/image1.png" /><Relationship Id="rId4" Type="http://schemas.openxmlformats.org/officeDocument/2006/relationships/tags" Target="../tags/tag59.xml" /><Relationship Id="rId5" Type="http://schemas.openxmlformats.org/officeDocument/2006/relationships/image" Target="../media/image2.png" /><Relationship Id="rId6" Type="http://schemas.openxmlformats.org/officeDocument/2006/relationships/tags" Target="../tags/tag60.xml" /><Relationship Id="rId7" Type="http://schemas.openxmlformats.org/officeDocument/2006/relationships/image" Target="../media/image7.png" /><Relationship Id="rId8" Type="http://schemas.openxmlformats.org/officeDocument/2006/relationships/tags" Target="../tags/tag61.xml" /><Relationship Id="rId9" Type="http://schemas.openxmlformats.org/officeDocument/2006/relationships/image" Target="../media/image3.png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70.xml" /><Relationship Id="rId2" Type="http://schemas.openxmlformats.org/officeDocument/2006/relationships/tags" Target="../tags/tag71.xml" /><Relationship Id="rId3" Type="http://schemas.openxmlformats.org/officeDocument/2006/relationships/tags" Target="../tags/tag72.xml" /><Relationship Id="rId4" Type="http://schemas.openxmlformats.org/officeDocument/2006/relationships/tags" Target="../tags/tag73.xml" /><Relationship Id="rId5" Type="http://schemas.openxmlformats.org/officeDocument/2006/relationships/tags" Target="../tags/tag74.xml" /><Relationship Id="rId6" Type="http://schemas.openxmlformats.org/officeDocument/2006/relationships/tags" Target="../tags/tag75.xml" /><Relationship Id="rId7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76.xml" /><Relationship Id="rId2" Type="http://schemas.openxmlformats.org/officeDocument/2006/relationships/tags" Target="../tags/tag77.xml" /><Relationship Id="rId3" Type="http://schemas.openxmlformats.org/officeDocument/2006/relationships/tags" Target="../tags/tag78.xml" /><Relationship Id="rId4" Type="http://schemas.openxmlformats.org/officeDocument/2006/relationships/tags" Target="../tags/tag79.xml" /><Relationship Id="rId5" Type="http://schemas.openxmlformats.org/officeDocument/2006/relationships/tags" Target="../tags/tag80.xml" /><Relationship Id="rId6" Type="http://schemas.openxmlformats.org/officeDocument/2006/relationships/tags" Target="../tags/tag81.xml" /><Relationship Id="rId7" Type="http://schemas.openxmlformats.org/officeDocument/2006/relationships/tags" Target="../tags/tag82.xml" /><Relationship Id="rId8" Type="http://schemas.openxmlformats.org/officeDocument/2006/relationships/tags" Target="../tags/tag83.xml" /><Relationship Id="rId9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84.xml" /><Relationship Id="rId2" Type="http://schemas.openxmlformats.org/officeDocument/2006/relationships/tags" Target="../tags/tag85.xml" /><Relationship Id="rId3" Type="http://schemas.openxmlformats.org/officeDocument/2006/relationships/tags" Target="../tags/tag86.xml" /><Relationship Id="rId4" Type="http://schemas.openxmlformats.org/officeDocument/2006/relationships/tags" Target="../tags/tag87.xml" /><Relationship Id="rId5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88.xml" /><Relationship Id="rId2" Type="http://schemas.openxmlformats.org/officeDocument/2006/relationships/tags" Target="../tags/tag89.xml" /><Relationship Id="rId3" Type="http://schemas.openxmlformats.org/officeDocument/2006/relationships/tags" Target="../tags/tag90.xml" /><Relationship Id="rId4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91.xml" /><Relationship Id="rId2" Type="http://schemas.openxmlformats.org/officeDocument/2006/relationships/tags" Target="../tags/tag92.xml" /><Relationship Id="rId3" Type="http://schemas.openxmlformats.org/officeDocument/2006/relationships/tags" Target="../tags/tag93.xml" /><Relationship Id="rId4" Type="http://schemas.openxmlformats.org/officeDocument/2006/relationships/tags" Target="../tags/tag94.xml" /><Relationship Id="rId5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95.xml" /><Relationship Id="rId2" Type="http://schemas.openxmlformats.org/officeDocument/2006/relationships/tags" Target="../tags/tag96.xml" /><Relationship Id="rId3" Type="http://schemas.openxmlformats.org/officeDocument/2006/relationships/tags" Target="../tags/tag97.xml" /><Relationship Id="rId4" Type="http://schemas.openxmlformats.org/officeDocument/2006/relationships/tags" Target="../tags/tag98.xml" /><Relationship Id="rId5" Type="http://schemas.openxmlformats.org/officeDocument/2006/relationships/tags" Target="../tags/tag99.xml" /><Relationship Id="rId6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00.xml" /><Relationship Id="rId10" Type="http://schemas.openxmlformats.org/officeDocument/2006/relationships/tags" Target="../tags/tag109.xml" /><Relationship Id="rId11" Type="http://schemas.openxmlformats.org/officeDocument/2006/relationships/tags" Target="../tags/tag110.xml" /><Relationship Id="rId12" Type="http://schemas.openxmlformats.org/officeDocument/2006/relationships/tags" Target="../tags/tag111.xml" /><Relationship Id="rId13" Type="http://schemas.openxmlformats.org/officeDocument/2006/relationships/tags" Target="../tags/tag112.xml" /><Relationship Id="rId14" Type="http://schemas.openxmlformats.org/officeDocument/2006/relationships/tags" Target="../tags/tag113.xml" /><Relationship Id="rId15" Type="http://schemas.openxmlformats.org/officeDocument/2006/relationships/tags" Target="../tags/tag114.xml" /><Relationship Id="rId16" Type="http://schemas.openxmlformats.org/officeDocument/2006/relationships/tags" Target="../tags/tag115.xml" /><Relationship Id="rId17" Type="http://schemas.openxmlformats.org/officeDocument/2006/relationships/tags" Target="../tags/tag116.xml" /><Relationship Id="rId18" Type="http://schemas.openxmlformats.org/officeDocument/2006/relationships/tags" Target="../tags/tag117.xml" /><Relationship Id="rId19" Type="http://schemas.openxmlformats.org/officeDocument/2006/relationships/tags" Target="../tags/tag118.xml" /><Relationship Id="rId2" Type="http://schemas.openxmlformats.org/officeDocument/2006/relationships/tags" Target="../tags/tag101.xml" /><Relationship Id="rId20" Type="http://schemas.openxmlformats.org/officeDocument/2006/relationships/tags" Target="../tags/tag119.xml" /><Relationship Id="rId21" Type="http://schemas.openxmlformats.org/officeDocument/2006/relationships/tags" Target="../tags/tag120.xml" /><Relationship Id="rId22" Type="http://schemas.openxmlformats.org/officeDocument/2006/relationships/tags" Target="../tags/tag121.xml" /><Relationship Id="rId23" Type="http://schemas.openxmlformats.org/officeDocument/2006/relationships/tags" Target="../tags/tag122.xml" /><Relationship Id="rId24" Type="http://schemas.openxmlformats.org/officeDocument/2006/relationships/tags" Target="../tags/tag123.xml" /><Relationship Id="rId25" Type="http://schemas.openxmlformats.org/officeDocument/2006/relationships/tags" Target="../tags/tag124.xml" /><Relationship Id="rId26" Type="http://schemas.openxmlformats.org/officeDocument/2006/relationships/tags" Target="../tags/tag125.xml" /><Relationship Id="rId27" Type="http://schemas.openxmlformats.org/officeDocument/2006/relationships/tags" Target="../tags/tag126.xml" /><Relationship Id="rId28" Type="http://schemas.openxmlformats.org/officeDocument/2006/relationships/tags" Target="../tags/tag127.xml" /><Relationship Id="rId29" Type="http://schemas.openxmlformats.org/officeDocument/2006/relationships/tags" Target="../tags/tag128.xml" /><Relationship Id="rId3" Type="http://schemas.openxmlformats.org/officeDocument/2006/relationships/tags" Target="../tags/tag102.xml" /><Relationship Id="rId30" Type="http://schemas.openxmlformats.org/officeDocument/2006/relationships/tags" Target="../tags/tag129.xml" /><Relationship Id="rId31" Type="http://schemas.openxmlformats.org/officeDocument/2006/relationships/tags" Target="../tags/tag130.xml" /><Relationship Id="rId32" Type="http://schemas.openxmlformats.org/officeDocument/2006/relationships/tags" Target="../tags/tag131.xml" /><Relationship Id="rId33" Type="http://schemas.openxmlformats.org/officeDocument/2006/relationships/tags" Target="../tags/tag132.xml" /><Relationship Id="rId34" Type="http://schemas.openxmlformats.org/officeDocument/2006/relationships/tags" Target="../tags/tag133.xml" /><Relationship Id="rId35" Type="http://schemas.openxmlformats.org/officeDocument/2006/relationships/tags" Target="../tags/tag134.xml" /><Relationship Id="rId36" Type="http://schemas.openxmlformats.org/officeDocument/2006/relationships/tags" Target="../tags/tag135.xml" /><Relationship Id="rId37" Type="http://schemas.openxmlformats.org/officeDocument/2006/relationships/slideMaster" Target="../slideMasters/slideMaster2.xml" /><Relationship Id="rId4" Type="http://schemas.openxmlformats.org/officeDocument/2006/relationships/tags" Target="../tags/tag103.xml" /><Relationship Id="rId5" Type="http://schemas.openxmlformats.org/officeDocument/2006/relationships/tags" Target="../tags/tag104.xml" /><Relationship Id="rId6" Type="http://schemas.openxmlformats.org/officeDocument/2006/relationships/tags" Target="../tags/tag105.xml" /><Relationship Id="rId7" Type="http://schemas.openxmlformats.org/officeDocument/2006/relationships/tags" Target="../tags/tag106.xml" /><Relationship Id="rId8" Type="http://schemas.openxmlformats.org/officeDocument/2006/relationships/tags" Target="../tags/tag107.xml" /><Relationship Id="rId9" Type="http://schemas.openxmlformats.org/officeDocument/2006/relationships/tags" Target="../tags/tag108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72553F6F-FC76-473E-9213-9C7242107C2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C6DE660C-3221-4D33-80D5-64692FA1404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BADDF704-B411-4800-AF8F-F9E8278CA68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019BFB22-5555-45E3-90A9-39212057086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D12FE975-EFA2-4139-A401-D3E863646E2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CC246137-1800-4EA6-B0F1-293E593BA57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576C2A2E-E351-4463-B4F2-7C150F2E8AB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8EBC51C9-C4D6-4C33-8A48-A095E23F375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E8F8BC38-7F38-4DDA-8901-B09383B5ED3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86F6B2D9-1DA8-42A3-AF60-51C424651B2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11296378-0FC8-45CC-BCC5-0638F498CA1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title" preserve="1">
  <p:cSld name="标题幻灯片">
    <p:spTree>
      <p:nvGrpSpPr>
        <p:cNvPr id="33" name=""/>
        <p:cNvGrpSpPr/>
        <p:nvPr/>
      </p:nvGrpSpPr>
      <p:grpSpPr>
        <a:xfrm>
          <a:off x="0" y="0"/>
          <a:ext cx="0" cy="0"/>
        </a:xfrm>
      </p:grpSpPr>
      <p:cxnSp>
        <p:nvCxnSpPr>
          <p:cNvPr id="3145729" name="直接连接符 38"/>
          <p:cNvCxnSpPr/>
          <p:nvPr>
            <p:custDataLst>
              <p:tags r:id="rId1"/>
            </p:custDataLst>
          </p:nvPr>
        </p:nvCxnSpPr>
        <p:spPr>
          <a:xfrm>
            <a:off x="11316335" y="590550"/>
            <a:ext cx="133985" cy="0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31" name="直接连接符 37"/>
          <p:cNvCxnSpPr/>
          <p:nvPr>
            <p:custDataLst>
              <p:tags r:id="rId2"/>
            </p:custDataLst>
          </p:nvPr>
        </p:nvCxnSpPr>
        <p:spPr>
          <a:xfrm>
            <a:off x="11316335" y="648970"/>
            <a:ext cx="133985" cy="0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33" name="直接连接符 36"/>
          <p:cNvCxnSpPr/>
          <p:nvPr>
            <p:custDataLst>
              <p:tags r:id="rId3"/>
            </p:custDataLst>
          </p:nvPr>
        </p:nvCxnSpPr>
        <p:spPr>
          <a:xfrm>
            <a:off x="11316335" y="707390"/>
            <a:ext cx="133985" cy="0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666" name="署名"/>
          <p:cNvSpPr txBox="1">
            <a:spLocks noGrp="1"/>
          </p:cNvSpPr>
          <p:nvPr>
            <p:ph type="body" idx="33" hasCustomPrompt="1"/>
            <p:custDataLst>
              <p:tags r:id="rId4"/>
            </p:custDataLst>
          </p:nvPr>
        </p:nvSpPr>
        <p:spPr>
          <a:xfrm>
            <a:off x="9875520" y="3420110"/>
            <a:ext cx="1574800" cy="455930"/>
          </a:xfrm>
          <a:prstGeom prst="snip2DiagRect">
            <a:avLst>
              <a:gd name="adj1" fmla="val 0"/>
              <a:gd name="adj2" fmla="val 16667"/>
            </a:avLst>
          </a:prstGeom>
          <a:noFill/>
          <a:ln>
            <a:solidFill>
              <a:schemeClr val="accent1">
                <a:lumMod val="40000"/>
                <a:lumOff val="60000"/>
              </a:schemeClr>
            </a:solidFill>
          </a:ln>
        </p:spPr>
        <p:txBody>
          <a:bodyPr vert="horz" wrap="square" lIns="91440" tIns="45720" rIns="91440" bIns="45720" rtlCol="0" anchor="ctr" anchorCtr="0">
            <a:normAutofit/>
          </a:bodyPr>
          <a:lstStyle>
            <a:defPPr>
              <a:defRPr lang="zh-CN"/>
            </a:defPPr>
            <a:lvl1pPr marL="0" marR="0" lvl="0" algn="ctr" defTabSz="914400" rtl="0" eaLnBrk="1" fontAlgn="auto" latinLnBrk="0" hangingPunct="1">
              <a:lnSpc>
                <a:spcPct val="110000"/>
              </a:lnSpc>
              <a:buClrTx/>
              <a:buSzTx/>
              <a:buFontTx/>
              <a:buNone/>
              <a:defRPr kumimoji="0" lang="zh-CN" altLang="en-US" sz="1400" b="0" i="0" u="none" strike="noStrike" kern="1200" cap="none" spc="0" normalizeH="0" baseline="0" noProof="1">
                <a:solidFill>
                  <a:schemeClr val="accent1"/>
                </a:solidFill>
                <a:latin typeface="+mj-ea"/>
                <a:ea typeface="+mj-ea"/>
                <a:cs typeface="MiSans Normal" panose="00000500000000000000" charset="-122"/>
                <a:sym typeface="+mn-ea"/>
              </a:defRPr>
            </a:lvl1pPr>
          </a:lstStyle>
          <a:p>
            <a:pPr lvl="0" algn="ctr">
              <a:lnSpc>
                <a:spcPct val="110000"/>
              </a:lnSpc>
              <a:buClrTx/>
              <a:buSzTx/>
              <a:buFontTx/>
            </a:pPr>
            <a:r>
              <a:rPr>
                <a:sym typeface="+mn-ea"/>
              </a:rPr>
              <a:t>单击编辑文本</a:t>
            </a:r>
            <a:endParaRPr>
              <a:sym typeface="+mn-ea"/>
            </a:endParaRPr>
          </a:p>
        </p:txBody>
      </p:sp>
      <p:sp>
        <p:nvSpPr>
          <p:cNvPr id="1048668" name="副标题"/>
          <p:cNvSpPr txBox="1">
            <a:spLocks noGrp="1"/>
          </p:cNvSpPr>
          <p:nvPr>
            <p:ph type="body" idx="32" hasCustomPrompt="1"/>
            <p:custDataLst>
              <p:tags r:id="rId5"/>
            </p:custDataLst>
          </p:nvPr>
        </p:nvSpPr>
        <p:spPr>
          <a:xfrm>
            <a:off x="3900805" y="2610485"/>
            <a:ext cx="7549515" cy="677545"/>
          </a:xfrm>
          <a:prstGeom prst="rect">
            <a:avLst/>
          </a:prstGeom>
          <a:noFill/>
        </p:spPr>
        <p:txBody>
          <a:bodyPr vert="horz" wrap="none" lIns="91440" tIns="45720" rIns="91440" bIns="45720" rtlCol="0" anchor="t">
            <a:normAutofit/>
          </a:bodyPr>
          <a:lstStyle>
            <a:defPPr>
              <a:defRPr lang="zh-CN"/>
            </a:defPPr>
            <a:lvl1pPr marL="0" marR="0" lvl="0" algn="r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2000" b="0" i="0" u="none" strike="noStrike" kern="1200" cap="none" spc="0" normalizeH="0" baseline="0" noProof="1">
                <a:solidFill>
                  <a:schemeClr val="tx1"/>
                </a:solidFill>
                <a:latin typeface="+mn-ea"/>
                <a:ea typeface="+mn-ea"/>
                <a:cs typeface="MiSans Normal" panose="00000500000000000000" charset="-122"/>
                <a:sym typeface="+mn-ea"/>
              </a:defRPr>
            </a:lvl1pPr>
          </a:lstStyle>
          <a:p>
            <a:pPr lvl="0" algn="r">
              <a:buClrTx/>
              <a:buSzTx/>
              <a:buFontTx/>
            </a:pPr>
            <a:r>
              <a:rPr>
                <a:sym typeface="+mn-ea"/>
              </a:rPr>
              <a:t>单击此处编辑母版副标题样式</a:t>
            </a:r>
            <a:endParaRPr>
              <a:sym typeface="+mn-ea"/>
            </a:endParaRPr>
          </a:p>
        </p:txBody>
      </p:sp>
      <p:sp>
        <p:nvSpPr>
          <p:cNvPr id="1048670" name="标题"/>
          <p:cNvSpPr txBox="1">
            <a:spLocks noGrp="1"/>
          </p:cNvSpPr>
          <p:nvPr>
            <p:ph type="title" idx="31" hasCustomPrompt="1"/>
            <p:custDataLst>
              <p:tags r:id="rId6"/>
            </p:custDataLst>
          </p:nvPr>
        </p:nvSpPr>
        <p:spPr>
          <a:xfrm>
            <a:off x="3900805" y="725805"/>
            <a:ext cx="7549515" cy="188087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b" anchorCtr="0">
            <a:normAutofit/>
          </a:bodyPr>
          <a:lstStyle>
            <a:defPPr>
              <a:defRPr lang="zh-CN"/>
            </a:defPPr>
            <a:lvl1pPr marL="0" marR="0" lvl="0" algn="r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5600" b="0" i="0" u="none" strike="noStrike" kern="1200" cap="none" spc="0" normalizeH="0" baseline="0" noProof="1">
                <a:gradFill flip="none" rotWithShape="1">
                  <a:gsLst>
                    <a:gs pos="0">
                      <a:schemeClr val="accent1"/>
                    </a:gs>
                    <a:gs pos="100000">
                      <a:schemeClr val="tx1"/>
                    </a:gs>
                  </a:gsLst>
                  <a:lin ang="13500000" scaled="1"/>
                </a:gradFill>
                <a:latin typeface="+mj-ea"/>
                <a:ea typeface="+mj-ea"/>
                <a:cs typeface="MiSans Normal" panose="00000500000000000000" charset="-122"/>
                <a:sym typeface="+mn-ea"/>
              </a:defRPr>
            </a:lvl1pPr>
          </a:lstStyle>
          <a:p>
            <a:pPr lvl="0" algn="r">
              <a:buClrTx/>
              <a:buSzTx/>
              <a:buFontTx/>
            </a:pPr>
            <a:r>
              <a:rPr>
                <a:sym typeface="+mn-ea"/>
              </a:rPr>
              <a:t>单击此处编辑标题</a:t>
            </a:r>
            <a:endParaRPr>
              <a:sym typeface="+mn-ea"/>
            </a:endParaRPr>
          </a:p>
        </p:txBody>
      </p:sp>
      <p:sp>
        <p:nvSpPr>
          <p:cNvPr id="1048672" name="椭圆 17"/>
          <p:cNvSpPr/>
          <p:nvPr>
            <p:custDataLst>
              <p:tags r:id="rId7"/>
            </p:custDataLst>
          </p:nvPr>
        </p:nvSpPr>
        <p:spPr>
          <a:xfrm>
            <a:off x="1318895" y="2337435"/>
            <a:ext cx="173990" cy="179070"/>
          </a:xfrm>
          <a:prstGeom prst="ellipse">
            <a:avLst/>
          </a:prstGeom>
          <a:solidFill>
            <a:schemeClr val="accent2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MiSans Normal" panose="00000500000000000000" charset="-122"/>
            </a:endParaRPr>
          </a:p>
        </p:txBody>
      </p:sp>
      <p:sp>
        <p:nvSpPr>
          <p:cNvPr id="1048674" name="椭圆 18"/>
          <p:cNvSpPr/>
          <p:nvPr>
            <p:custDataLst>
              <p:tags r:id="rId8"/>
            </p:custDataLst>
          </p:nvPr>
        </p:nvSpPr>
        <p:spPr>
          <a:xfrm>
            <a:off x="1288415" y="2305685"/>
            <a:ext cx="235585" cy="242570"/>
          </a:xfrm>
          <a:prstGeom prst="ellipse">
            <a:avLst/>
          </a:prstGeom>
          <a:noFill/>
          <a:ln>
            <a:solidFill>
              <a:schemeClr val="accent2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MiSans Normal" panose="00000500000000000000" charset="-122"/>
            </a:endParaRPr>
          </a:p>
        </p:txBody>
      </p:sp>
      <p:cxnSp>
        <p:nvCxnSpPr>
          <p:cNvPr id="3145735" name="直接连接符 19"/>
          <p:cNvCxnSpPr/>
          <p:nvPr>
            <p:custDataLst>
              <p:tags r:id="rId9"/>
            </p:custDataLst>
          </p:nvPr>
        </p:nvCxnSpPr>
        <p:spPr>
          <a:xfrm flipH="1">
            <a:off x="1406525" y="2542540"/>
            <a:ext cx="0" cy="2451100"/>
          </a:xfrm>
          <a:prstGeom prst="line">
            <a:avLst/>
          </a:prstGeom>
          <a:ln w="12700">
            <a:gradFill>
              <a:gsLst>
                <a:gs pos="0">
                  <a:schemeClr val="accent2"/>
                </a:gs>
                <a:gs pos="100000">
                  <a:schemeClr val="accent3">
                    <a:alpha val="0"/>
                  </a:schemeClr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676" name="同心圆 4"/>
          <p:cNvSpPr/>
          <p:nvPr>
            <p:custDataLst>
              <p:tags r:id="rId10"/>
            </p:custDataLst>
          </p:nvPr>
        </p:nvSpPr>
        <p:spPr>
          <a:xfrm>
            <a:off x="4358005" y="3462020"/>
            <a:ext cx="3423285" cy="3423285"/>
          </a:xfrm>
          <a:prstGeom prst="donut">
            <a:avLst>
              <a:gd name="adj" fmla="val 35831"/>
            </a:avLst>
          </a:prstGeom>
          <a:solidFill>
            <a:schemeClr val="accent1">
              <a:lumMod val="60000"/>
              <a:lumOff val="40000"/>
              <a:alpha val="5000"/>
            </a:schemeClr>
          </a:solidFill>
          <a:ln>
            <a:noFill/>
            <a:prstDash val="solid"/>
          </a:ln>
          <a:effectLst>
            <a:softEdge rad="3302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MiSans Normal" panose="00000500000000000000" charset="-122"/>
            </a:endParaRPr>
          </a:p>
        </p:txBody>
      </p:sp>
      <p:pic>
        <p:nvPicPr>
          <p:cNvPr id="2097153" name="5" descr="5资源 6"/>
          <p:cNvPicPr>
            <a:picLocks noChangeAspect="1"/>
          </p:cNvPicPr>
          <p:nvPr>
            <p:custDataLst>
              <p:tags r:id="rId12"/>
            </p:custDataLst>
          </p:nvPr>
        </p:nvPicPr>
        <p:blipFill>
          <a:blip r:embed="rId11"/>
          <a:srcRect l="2570" r="30381"/>
          <a:stretch>
            <a:fillRect/>
          </a:stretch>
        </p:blipFill>
        <p:spPr>
          <a:xfrm flipH="1">
            <a:off x="12065" y="4076065"/>
            <a:ext cx="12178030" cy="1845310"/>
          </a:xfrm>
          <a:custGeom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9178" h="2906">
                <a:moveTo>
                  <a:pt x="0" y="0"/>
                </a:moveTo>
                <a:lnTo>
                  <a:pt x="19178" y="0"/>
                </a:lnTo>
                <a:lnTo>
                  <a:pt x="19178" y="2906"/>
                </a:lnTo>
                <a:lnTo>
                  <a:pt x="0" y="2906"/>
                </a:lnTo>
                <a:lnTo>
                  <a:pt x="0" y="0"/>
                </a:lnTo>
                <a:close/>
              </a:path>
            </a:pathLst>
          </a:custGeom>
        </p:spPr>
      </p:pic>
      <p:pic>
        <p:nvPicPr>
          <p:cNvPr id="2097155" name="3" descr="6资源 7"/>
          <p:cNvPicPr>
            <a:picLocks noChangeAspect="1"/>
          </p:cNvPicPr>
          <p:nvPr>
            <p:custDataLst>
              <p:tags r:id="rId14"/>
            </p:custDataLst>
          </p:nvPr>
        </p:nvPicPr>
        <p:blipFill>
          <a:blip r:embed="rId13"/>
          <a:srcRect l="3253" t="-21748" r="30554" b="-22908"/>
          <a:stretch>
            <a:fillRect/>
          </a:stretch>
        </p:blipFill>
        <p:spPr>
          <a:xfrm flipH="1">
            <a:off x="-6985" y="3152775"/>
            <a:ext cx="12197080" cy="3721100"/>
          </a:xfrm>
          <a:custGeom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9208" h="5860">
                <a:moveTo>
                  <a:pt x="19196" y="4932"/>
                </a:moveTo>
                <a:lnTo>
                  <a:pt x="19208" y="4932"/>
                </a:lnTo>
                <a:lnTo>
                  <a:pt x="19208" y="5860"/>
                </a:lnTo>
                <a:lnTo>
                  <a:pt x="19196" y="5860"/>
                </a:lnTo>
                <a:lnTo>
                  <a:pt x="19196" y="4932"/>
                </a:lnTo>
                <a:close/>
                <a:moveTo>
                  <a:pt x="0" y="881"/>
                </a:moveTo>
                <a:lnTo>
                  <a:pt x="19196" y="881"/>
                </a:lnTo>
                <a:lnTo>
                  <a:pt x="19196" y="4932"/>
                </a:lnTo>
                <a:lnTo>
                  <a:pt x="0" y="4932"/>
                </a:lnTo>
                <a:lnTo>
                  <a:pt x="0" y="881"/>
                </a:lnTo>
                <a:close/>
                <a:moveTo>
                  <a:pt x="19196" y="0"/>
                </a:moveTo>
                <a:lnTo>
                  <a:pt x="19208" y="0"/>
                </a:lnTo>
                <a:lnTo>
                  <a:pt x="19208" y="881"/>
                </a:lnTo>
                <a:lnTo>
                  <a:pt x="19196" y="881"/>
                </a:lnTo>
                <a:lnTo>
                  <a:pt x="19196" y="0"/>
                </a:lnTo>
                <a:close/>
              </a:path>
            </a:pathLst>
          </a:custGeom>
        </p:spPr>
      </p:pic>
      <p:pic>
        <p:nvPicPr>
          <p:cNvPr id="2097157" name="7" descr="4资源 5"/>
          <p:cNvPicPr>
            <a:picLocks noChangeAspect="1"/>
          </p:cNvPicPr>
          <p:nvPr>
            <p:custDataLst>
              <p:tags r:id="rId16"/>
            </p:custDataLst>
          </p:nvPr>
        </p:nvPicPr>
        <p:blipFill>
          <a:blip r:embed="rId15"/>
          <a:srcRect l="1798" t="-84377" r="29936" b="-110637"/>
          <a:stretch>
            <a:fillRect/>
          </a:stretch>
        </p:blipFill>
        <p:spPr>
          <a:xfrm flipH="1">
            <a:off x="-6985" y="3457575"/>
            <a:ext cx="12197080" cy="3381375"/>
          </a:xfrm>
          <a:custGeom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9208" h="5325">
                <a:moveTo>
                  <a:pt x="19204" y="3328"/>
                </a:moveTo>
                <a:lnTo>
                  <a:pt x="19208" y="3328"/>
                </a:lnTo>
                <a:lnTo>
                  <a:pt x="19208" y="5325"/>
                </a:lnTo>
                <a:lnTo>
                  <a:pt x="19204" y="5325"/>
                </a:lnTo>
                <a:lnTo>
                  <a:pt x="19204" y="3328"/>
                </a:lnTo>
                <a:close/>
                <a:moveTo>
                  <a:pt x="0" y="1523"/>
                </a:moveTo>
                <a:lnTo>
                  <a:pt x="19204" y="1523"/>
                </a:lnTo>
                <a:lnTo>
                  <a:pt x="19204" y="3328"/>
                </a:lnTo>
                <a:lnTo>
                  <a:pt x="0" y="3328"/>
                </a:lnTo>
                <a:lnTo>
                  <a:pt x="0" y="1523"/>
                </a:lnTo>
                <a:close/>
                <a:moveTo>
                  <a:pt x="19204" y="0"/>
                </a:moveTo>
                <a:lnTo>
                  <a:pt x="19208" y="0"/>
                </a:lnTo>
                <a:lnTo>
                  <a:pt x="19208" y="1523"/>
                </a:lnTo>
                <a:lnTo>
                  <a:pt x="19204" y="1523"/>
                </a:lnTo>
                <a:lnTo>
                  <a:pt x="19204" y="0"/>
                </a:lnTo>
                <a:close/>
              </a:path>
            </a:pathLst>
          </a:custGeom>
          <a:effectLst/>
        </p:spPr>
      </p:pic>
      <p:pic>
        <p:nvPicPr>
          <p:cNvPr id="2097159" name="1" descr="1资源 2"/>
          <p:cNvPicPr>
            <a:picLocks noChangeAspect="1"/>
          </p:cNvPicPr>
          <p:nvPr>
            <p:custDataLst>
              <p:tags r:id="rId18"/>
            </p:custDataLst>
          </p:nvPr>
        </p:nvPicPr>
        <p:blipFill>
          <a:blip r:embed="rId17"/>
          <a:srcRect l="3988" r="30873"/>
          <a:stretch>
            <a:fillRect/>
          </a:stretch>
        </p:blipFill>
        <p:spPr>
          <a:xfrm flipH="1">
            <a:off x="-3810" y="3333750"/>
            <a:ext cx="12195810" cy="3327400"/>
          </a:xfrm>
          <a:custGeom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9206" h="5240">
                <a:moveTo>
                  <a:pt x="0" y="0"/>
                </a:moveTo>
                <a:lnTo>
                  <a:pt x="19206" y="0"/>
                </a:lnTo>
                <a:lnTo>
                  <a:pt x="19206" y="5240"/>
                </a:lnTo>
                <a:lnTo>
                  <a:pt x="0" y="5240"/>
                </a:lnTo>
                <a:lnTo>
                  <a:pt x="0" y="0"/>
                </a:lnTo>
                <a:close/>
              </a:path>
            </a:pathLst>
          </a:custGeom>
        </p:spPr>
      </p:pic>
      <p:pic>
        <p:nvPicPr>
          <p:cNvPr id="2097161" name="2" descr="2资源 3"/>
          <p:cNvPicPr>
            <a:picLocks noChangeAspect="1"/>
          </p:cNvPicPr>
          <p:nvPr>
            <p:custDataLst>
              <p:tags r:id="rId20"/>
            </p:custDataLst>
          </p:nvPr>
        </p:nvPicPr>
        <p:blipFill>
          <a:blip r:embed="rId19"/>
          <a:srcRect l="3662" r="30881"/>
          <a:stretch>
            <a:fillRect/>
          </a:stretch>
        </p:blipFill>
        <p:spPr>
          <a:xfrm flipH="1">
            <a:off x="12065" y="3529330"/>
            <a:ext cx="12169140" cy="2935605"/>
          </a:xfrm>
          <a:custGeom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9164" h="4623">
                <a:moveTo>
                  <a:pt x="0" y="0"/>
                </a:moveTo>
                <a:lnTo>
                  <a:pt x="19164" y="0"/>
                </a:lnTo>
                <a:lnTo>
                  <a:pt x="19164" y="4623"/>
                </a:lnTo>
                <a:lnTo>
                  <a:pt x="0" y="4623"/>
                </a:lnTo>
                <a:lnTo>
                  <a:pt x="0" y="0"/>
                </a:lnTo>
                <a:close/>
              </a:path>
            </a:pathLst>
          </a:custGeom>
        </p:spPr>
      </p:pic>
      <p:pic>
        <p:nvPicPr>
          <p:cNvPr id="2097163" name="6" descr="3资源 4"/>
          <p:cNvPicPr>
            <a:picLocks noChangeAspect="1"/>
          </p:cNvPicPr>
          <p:nvPr>
            <p:custDataLst>
              <p:tags r:id="rId22"/>
            </p:custDataLst>
          </p:nvPr>
        </p:nvPicPr>
        <p:blipFill>
          <a:blip r:embed="rId21"/>
          <a:srcRect l="2149" r="30252"/>
          <a:stretch>
            <a:fillRect/>
          </a:stretch>
        </p:blipFill>
        <p:spPr>
          <a:xfrm flipH="1">
            <a:off x="22860" y="4243705"/>
            <a:ext cx="12167235" cy="1510030"/>
          </a:xfrm>
          <a:custGeom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9161" h="2378">
                <a:moveTo>
                  <a:pt x="0" y="0"/>
                </a:moveTo>
                <a:lnTo>
                  <a:pt x="19161" y="0"/>
                </a:lnTo>
                <a:lnTo>
                  <a:pt x="19161" y="2378"/>
                </a:lnTo>
                <a:lnTo>
                  <a:pt x="0" y="2378"/>
                </a:lnTo>
                <a:lnTo>
                  <a:pt x="0" y="0"/>
                </a:lnTo>
                <a:close/>
              </a:path>
            </a:pathLst>
          </a:custGeom>
          <a:effectLst/>
        </p:spPr>
      </p:pic>
      <p:sp>
        <p:nvSpPr>
          <p:cNvPr id="1048678" name="椭圆 10"/>
          <p:cNvSpPr/>
          <p:nvPr>
            <p:custDataLst>
              <p:tags r:id="rId23"/>
            </p:custDataLst>
          </p:nvPr>
        </p:nvSpPr>
        <p:spPr>
          <a:xfrm>
            <a:off x="4651375" y="3312795"/>
            <a:ext cx="71755" cy="71755"/>
          </a:xfrm>
          <a:prstGeom prst="ellipse">
            <a:avLst/>
          </a:prstGeom>
          <a:solidFill>
            <a:schemeClr val="bg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MiSans Normal" panose="00000500000000000000" charset="-122"/>
            </a:endParaRPr>
          </a:p>
        </p:txBody>
      </p:sp>
      <p:sp>
        <p:nvSpPr>
          <p:cNvPr id="1048680" name="椭圆 12"/>
          <p:cNvSpPr>
            <a:spLocks noChangeAspect="1"/>
          </p:cNvSpPr>
          <p:nvPr>
            <p:custDataLst>
              <p:tags r:id="rId24"/>
            </p:custDataLst>
          </p:nvPr>
        </p:nvSpPr>
        <p:spPr>
          <a:xfrm>
            <a:off x="6383655" y="4570730"/>
            <a:ext cx="54000" cy="54000"/>
          </a:xfrm>
          <a:prstGeom prst="ellipse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accent1">
                  <a:lumMod val="20000"/>
                  <a:lumOff val="80000"/>
                </a:schemeClr>
              </a:solidFill>
              <a:cs typeface="MiSans Normal" panose="00000500000000000000" charset="-122"/>
            </a:endParaRPr>
          </a:p>
        </p:txBody>
      </p:sp>
      <p:sp>
        <p:nvSpPr>
          <p:cNvPr id="1048682" name="椭圆 13"/>
          <p:cNvSpPr/>
          <p:nvPr>
            <p:custDataLst>
              <p:tags r:id="rId25"/>
            </p:custDataLst>
          </p:nvPr>
        </p:nvSpPr>
        <p:spPr>
          <a:xfrm>
            <a:off x="3874770" y="3529330"/>
            <a:ext cx="71755" cy="71755"/>
          </a:xfrm>
          <a:prstGeom prst="ellipse">
            <a:avLst/>
          </a:prstGeom>
          <a:solidFill>
            <a:schemeClr val="accent1">
              <a:lumMod val="40000"/>
              <a:lumOff val="60000"/>
              <a:alpha val="6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accent1">
                  <a:lumMod val="60000"/>
                  <a:lumOff val="40000"/>
                </a:schemeClr>
              </a:solidFill>
              <a:cs typeface="MiSans Normal" panose="00000500000000000000" charset="-122"/>
            </a:endParaRPr>
          </a:p>
        </p:txBody>
      </p:sp>
      <p:sp>
        <p:nvSpPr>
          <p:cNvPr id="1048684" name="椭圆 20"/>
          <p:cNvSpPr>
            <a:spLocks noChangeAspect="1"/>
          </p:cNvSpPr>
          <p:nvPr>
            <p:custDataLst>
              <p:tags r:id="rId26"/>
            </p:custDataLst>
          </p:nvPr>
        </p:nvSpPr>
        <p:spPr>
          <a:xfrm>
            <a:off x="7347585" y="5753735"/>
            <a:ext cx="54000" cy="54000"/>
          </a:xfrm>
          <a:prstGeom prst="ellipse">
            <a:avLst/>
          </a:prstGeom>
          <a:solidFill>
            <a:schemeClr val="bg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accent1">
                  <a:lumMod val="20000"/>
                  <a:lumOff val="80000"/>
                </a:schemeClr>
              </a:solidFill>
              <a:cs typeface="MiSans Normal" panose="00000500000000000000" charset="-122"/>
            </a:endParaRPr>
          </a:p>
        </p:txBody>
      </p:sp>
      <p:sp>
        <p:nvSpPr>
          <p:cNvPr id="1048686" name="椭圆 21"/>
          <p:cNvSpPr>
            <a:spLocks noChangeAspect="1"/>
          </p:cNvSpPr>
          <p:nvPr>
            <p:custDataLst>
              <p:tags r:id="rId27"/>
            </p:custDataLst>
          </p:nvPr>
        </p:nvSpPr>
        <p:spPr>
          <a:xfrm>
            <a:off x="8205470" y="5859145"/>
            <a:ext cx="54000" cy="54000"/>
          </a:xfrm>
          <a:prstGeom prst="ellipse">
            <a:avLst/>
          </a:prstGeom>
          <a:solidFill>
            <a:schemeClr val="accent1">
              <a:lumMod val="60000"/>
              <a:lumOff val="40000"/>
              <a:alpha val="7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accent1">
                  <a:lumMod val="20000"/>
                  <a:lumOff val="80000"/>
                </a:schemeClr>
              </a:solidFill>
              <a:cs typeface="MiSans Normal" panose="00000500000000000000" charset="-122"/>
            </a:endParaRPr>
          </a:p>
        </p:txBody>
      </p:sp>
      <p:sp>
        <p:nvSpPr>
          <p:cNvPr id="1048688" name="椭圆 22"/>
          <p:cNvSpPr/>
          <p:nvPr>
            <p:custDataLst>
              <p:tags r:id="rId28"/>
            </p:custDataLst>
          </p:nvPr>
        </p:nvSpPr>
        <p:spPr>
          <a:xfrm>
            <a:off x="9119235" y="5871845"/>
            <a:ext cx="71755" cy="71755"/>
          </a:xfrm>
          <a:prstGeom prst="ellipse">
            <a:avLst/>
          </a:prstGeom>
          <a:solidFill>
            <a:schemeClr val="accent1">
              <a:lumMod val="60000"/>
              <a:lumOff val="40000"/>
              <a:alpha val="6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accent1">
                  <a:lumMod val="20000"/>
                  <a:lumOff val="80000"/>
                </a:schemeClr>
              </a:solidFill>
              <a:cs typeface="MiSans Normal" panose="00000500000000000000" charset="-122"/>
            </a:endParaRPr>
          </a:p>
        </p:txBody>
      </p:sp>
      <p:sp>
        <p:nvSpPr>
          <p:cNvPr id="1048690" name="椭圆 24"/>
          <p:cNvSpPr/>
          <p:nvPr>
            <p:custDataLst>
              <p:tags r:id="rId29"/>
            </p:custDataLst>
          </p:nvPr>
        </p:nvSpPr>
        <p:spPr>
          <a:xfrm>
            <a:off x="8094980" y="6207125"/>
            <a:ext cx="71755" cy="71755"/>
          </a:xfrm>
          <a:prstGeom prst="ellipse">
            <a:avLst/>
          </a:prstGeom>
          <a:solidFill>
            <a:schemeClr val="accent1">
              <a:lumMod val="60000"/>
              <a:lumOff val="40000"/>
              <a:alpha val="7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accent1">
                  <a:lumMod val="20000"/>
                  <a:lumOff val="80000"/>
                </a:schemeClr>
              </a:solidFill>
              <a:cs typeface="MiSans Normal" panose="00000500000000000000" charset="-122"/>
            </a:endParaRPr>
          </a:p>
        </p:txBody>
      </p:sp>
      <p:sp>
        <p:nvSpPr>
          <p:cNvPr id="1048692" name="椭圆 25"/>
          <p:cNvSpPr>
            <a:spLocks noChangeAspect="1"/>
          </p:cNvSpPr>
          <p:nvPr>
            <p:custDataLst>
              <p:tags r:id="rId30"/>
            </p:custDataLst>
          </p:nvPr>
        </p:nvSpPr>
        <p:spPr>
          <a:xfrm>
            <a:off x="10527030" y="6006465"/>
            <a:ext cx="54000" cy="54000"/>
          </a:xfrm>
          <a:prstGeom prst="ellipse">
            <a:avLst/>
          </a:prstGeom>
          <a:solidFill>
            <a:schemeClr val="bg1">
              <a:alpha val="5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accent1">
                  <a:lumMod val="20000"/>
                  <a:lumOff val="80000"/>
                </a:schemeClr>
              </a:solidFill>
              <a:cs typeface="MiSans Normal" panose="00000500000000000000" charset="-122"/>
            </a:endParaRPr>
          </a:p>
        </p:txBody>
      </p:sp>
      <p:sp>
        <p:nvSpPr>
          <p:cNvPr id="1048694" name="椭圆 26"/>
          <p:cNvSpPr/>
          <p:nvPr>
            <p:custDataLst>
              <p:tags r:id="rId31"/>
            </p:custDataLst>
          </p:nvPr>
        </p:nvSpPr>
        <p:spPr>
          <a:xfrm>
            <a:off x="9433560" y="6571615"/>
            <a:ext cx="71755" cy="71755"/>
          </a:xfrm>
          <a:prstGeom prst="ellipse">
            <a:avLst/>
          </a:prstGeom>
          <a:solidFill>
            <a:schemeClr val="bg1">
              <a:alpha val="7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accent1">
                  <a:lumMod val="20000"/>
                  <a:lumOff val="80000"/>
                </a:schemeClr>
              </a:solidFill>
              <a:cs typeface="MiSans Normal" panose="00000500000000000000" charset="-122"/>
            </a:endParaRPr>
          </a:p>
        </p:txBody>
      </p:sp>
      <p:sp>
        <p:nvSpPr>
          <p:cNvPr id="1048696" name="椭圆 28"/>
          <p:cNvSpPr>
            <a:spLocks noChangeAspect="1"/>
          </p:cNvSpPr>
          <p:nvPr>
            <p:custDataLst>
              <p:tags r:id="rId32"/>
            </p:custDataLst>
          </p:nvPr>
        </p:nvSpPr>
        <p:spPr>
          <a:xfrm>
            <a:off x="2879090" y="4290060"/>
            <a:ext cx="36000" cy="36000"/>
          </a:xfrm>
          <a:prstGeom prst="ellipse">
            <a:avLst/>
          </a:prstGeom>
          <a:solidFill>
            <a:schemeClr val="bg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accent1">
                  <a:lumMod val="20000"/>
                  <a:lumOff val="80000"/>
                </a:schemeClr>
              </a:solidFill>
              <a:cs typeface="MiSans Normal" panose="00000500000000000000" charset="-122"/>
            </a:endParaRPr>
          </a:p>
        </p:txBody>
      </p:sp>
      <p:sp>
        <p:nvSpPr>
          <p:cNvPr id="1048698" name="椭圆 29"/>
          <p:cNvSpPr>
            <a:spLocks noChangeAspect="1"/>
          </p:cNvSpPr>
          <p:nvPr>
            <p:custDataLst>
              <p:tags r:id="rId33"/>
            </p:custDataLst>
          </p:nvPr>
        </p:nvSpPr>
        <p:spPr>
          <a:xfrm>
            <a:off x="3332480" y="3907790"/>
            <a:ext cx="54000" cy="54000"/>
          </a:xfrm>
          <a:prstGeom prst="ellipse">
            <a:avLst/>
          </a:prstGeom>
          <a:solidFill>
            <a:schemeClr val="bg1">
              <a:alpha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accent1">
                  <a:lumMod val="20000"/>
                  <a:lumOff val="80000"/>
                </a:schemeClr>
              </a:solidFill>
              <a:cs typeface="MiSans Normal" panose="00000500000000000000" charset="-122"/>
            </a:endParaRPr>
          </a:p>
        </p:txBody>
      </p:sp>
      <p:sp>
        <p:nvSpPr>
          <p:cNvPr id="1048700" name="椭圆 30"/>
          <p:cNvSpPr/>
          <p:nvPr>
            <p:custDataLst>
              <p:tags r:id="rId34"/>
            </p:custDataLst>
          </p:nvPr>
        </p:nvSpPr>
        <p:spPr>
          <a:xfrm>
            <a:off x="3115310" y="4187825"/>
            <a:ext cx="71755" cy="71755"/>
          </a:xfrm>
          <a:prstGeom prst="ellipse">
            <a:avLst/>
          </a:prstGeom>
          <a:solidFill>
            <a:schemeClr val="accent1">
              <a:lumMod val="40000"/>
              <a:lumOff val="60000"/>
              <a:alpha val="6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accent1">
                  <a:lumMod val="20000"/>
                  <a:lumOff val="80000"/>
                </a:schemeClr>
              </a:solidFill>
              <a:cs typeface="MiSans Normal" panose="00000500000000000000" charset="-122"/>
            </a:endParaRPr>
          </a:p>
        </p:txBody>
      </p:sp>
      <p:sp>
        <p:nvSpPr>
          <p:cNvPr id="1048702" name="矩形 31"/>
          <p:cNvSpPr/>
          <p:nvPr>
            <p:custDataLst>
              <p:tags r:id="rId35"/>
            </p:custDataLst>
          </p:nvPr>
        </p:nvSpPr>
        <p:spPr>
          <a:xfrm>
            <a:off x="3067685" y="5777230"/>
            <a:ext cx="904875" cy="492125"/>
          </a:xfrm>
          <a:prstGeom prst="rect">
            <a:avLst/>
          </a:prstGeom>
          <a:solidFill>
            <a:schemeClr val="accent1">
              <a:lumMod val="60000"/>
              <a:lumOff val="40000"/>
              <a:alpha val="4000"/>
            </a:schemeClr>
          </a:solidFill>
          <a:ln>
            <a:noFill/>
            <a:prstDash val="solid"/>
          </a:ln>
          <a:effectLst>
            <a:softEdge rad="381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MiSans Normal" panose="00000500000000000000" charset="-122"/>
            </a:endParaRPr>
          </a:p>
        </p:txBody>
      </p:sp>
      <p:sp>
        <p:nvSpPr>
          <p:cNvPr id="1048704" name="矩形 32"/>
          <p:cNvSpPr/>
          <p:nvPr>
            <p:custDataLst>
              <p:tags r:id="rId36"/>
            </p:custDataLst>
          </p:nvPr>
        </p:nvSpPr>
        <p:spPr>
          <a:xfrm>
            <a:off x="3582035" y="6062980"/>
            <a:ext cx="676910" cy="330200"/>
          </a:xfrm>
          <a:prstGeom prst="rect">
            <a:avLst/>
          </a:prstGeom>
          <a:solidFill>
            <a:schemeClr val="accent1">
              <a:lumMod val="60000"/>
              <a:lumOff val="40000"/>
              <a:alpha val="5000"/>
            </a:schemeClr>
          </a:solidFill>
          <a:ln>
            <a:noFill/>
            <a:prstDash val="solid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MiSans Normal" panose="00000500000000000000" charset="-122"/>
            </a:endParaRPr>
          </a:p>
        </p:txBody>
      </p:sp>
      <p:sp>
        <p:nvSpPr>
          <p:cNvPr id="1048706" name="椭圆 33"/>
          <p:cNvSpPr>
            <a:spLocks noChangeAspect="1"/>
          </p:cNvSpPr>
          <p:nvPr>
            <p:custDataLst>
              <p:tags r:id="rId37"/>
            </p:custDataLst>
          </p:nvPr>
        </p:nvSpPr>
        <p:spPr>
          <a:xfrm>
            <a:off x="11123295" y="6284595"/>
            <a:ext cx="144000" cy="144000"/>
          </a:xfrm>
          <a:prstGeom prst="ellipse">
            <a:avLst/>
          </a:prstGeom>
          <a:noFill/>
          <a:ln w="19050">
            <a:solidFill>
              <a:schemeClr val="accent1">
                <a:alpha val="36000"/>
              </a:scheme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MiSans Normal" panose="00000500000000000000" charset="-122"/>
            </a:endParaRPr>
          </a:p>
        </p:txBody>
      </p:sp>
      <p:sp>
        <p:nvSpPr>
          <p:cNvPr id="1048708" name="椭圆 34"/>
          <p:cNvSpPr/>
          <p:nvPr>
            <p:custDataLst>
              <p:tags r:id="rId38"/>
            </p:custDataLst>
          </p:nvPr>
        </p:nvSpPr>
        <p:spPr>
          <a:xfrm>
            <a:off x="8221980" y="4083685"/>
            <a:ext cx="295275" cy="295275"/>
          </a:xfrm>
          <a:prstGeom prst="ellipse">
            <a:avLst/>
          </a:prstGeom>
          <a:noFill/>
          <a:ln w="31750">
            <a:solidFill>
              <a:schemeClr val="accent1">
                <a:alpha val="36000"/>
              </a:scheme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MiSans Normal" panose="00000500000000000000" charset="-122"/>
            </a:endParaRPr>
          </a:p>
        </p:txBody>
      </p:sp>
      <p:sp>
        <p:nvSpPr>
          <p:cNvPr id="1048710" name="椭圆 35"/>
          <p:cNvSpPr>
            <a:spLocks noChangeAspect="1"/>
          </p:cNvSpPr>
          <p:nvPr>
            <p:custDataLst>
              <p:tags r:id="rId39"/>
            </p:custDataLst>
          </p:nvPr>
        </p:nvSpPr>
        <p:spPr>
          <a:xfrm>
            <a:off x="2771140" y="5342890"/>
            <a:ext cx="144000" cy="144000"/>
          </a:xfrm>
          <a:prstGeom prst="ellipse">
            <a:avLst/>
          </a:prstGeom>
          <a:noFill/>
          <a:ln w="25400">
            <a:solidFill>
              <a:schemeClr val="accent2">
                <a:alpha val="12000"/>
              </a:scheme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MiSans Normal" panose="00000500000000000000" charset="-122"/>
            </a:endParaRPr>
          </a:p>
        </p:txBody>
      </p:sp>
      <p:sp>
        <p:nvSpPr>
          <p:cNvPr id="1048712" name="日期占位符 3"/>
          <p:cNvSpPr>
            <a:spLocks noGrp="1"/>
          </p:cNvSpPr>
          <p:nvPr>
            <p:ph type="dt" sz="half" idx="10"/>
            <p:custDataLst>
              <p:tags r:id="rId40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297C79FE-DCC0-4620-A566-16CA7A0CE41F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14" name="页脚占位符 4"/>
          <p:cNvSpPr>
            <a:spLocks noGrp="1"/>
          </p:cNvSpPr>
          <p:nvPr>
            <p:ph type="ftr" sz="quarter" idx="11"/>
            <p:custDataLst>
              <p:tags r:id="rId41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1048716" name="灯片编号占位符 5"/>
          <p:cNvSpPr>
            <a:spLocks noGrp="1"/>
          </p:cNvSpPr>
          <p:nvPr>
            <p:ph type="sldNum" sz="quarter" idx="12"/>
            <p:custDataLst>
              <p:tags r:id="rId42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515A922F-1294-4387-9CB3-FCC8465D972A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obj" preserve="1">
  <p:cSld name="标题和内容">
    <p:spTree>
      <p:nvGrpSpPr>
        <p:cNvPr id="35" name=""/>
        <p:cNvGrpSpPr/>
        <p:nvPr/>
      </p:nvGrpSpPr>
      <p:grpSpPr>
        <a:xfrm>
          <a:off x="0" y="0"/>
          <a:ext cx="0" cy="0"/>
        </a:xfrm>
      </p:grpSpPr>
      <p:sp>
        <p:nvSpPr>
          <p:cNvPr id="1048718" name="正文"/>
          <p:cNvSpPr txBox="1">
            <a:spLocks noGrp="1"/>
          </p:cNvSpPr>
          <p:nvPr>
            <p:ph idx="2"/>
            <p:custDataLst>
              <p:tags r:id="rId1"/>
            </p:custDataLst>
          </p:nvPr>
        </p:nvSpPr>
        <p:spPr>
          <a:xfrm>
            <a:off x="608400" y="1490400"/>
            <a:ext cx="10969200" cy="4759200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>
            <a:lvl1pPr>
              <a:defRPr sz="1800">
                <a:sym typeface="+mn-ea"/>
              </a:defRPr>
            </a:lvl1pPr>
            <a:lvl2pPr>
              <a:defRPr sz="1600">
                <a:sym typeface="+mn-ea"/>
              </a:defRPr>
            </a:lvl2pPr>
            <a:lvl3pPr>
              <a:defRPr sz="1600">
                <a:sym typeface="+mn-ea"/>
              </a:defRPr>
            </a:lvl3pPr>
            <a:lvl4pPr>
              <a:defRPr sz="1400">
                <a:sym typeface="+mn-ea"/>
              </a:defRPr>
            </a:lvl4pPr>
            <a:lvl5pPr>
              <a:defRPr sz="1400">
                <a:sym typeface="+mn-ea"/>
              </a:defRPr>
            </a:lvl5pPr>
          </a:lstStyle>
          <a:p>
            <a:pPr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/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lvl="2"/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lvl="3"/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lvl="4"/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20" name="标题"/>
          <p:cNvSpPr txBox="1">
            <a:spLocks noGrp="1"/>
          </p:cNvSpPr>
          <p:nvPr>
            <p:ph type="title" idx="1"/>
            <p:custDataLst>
              <p:tags r:id="rId2"/>
            </p:custDataLst>
          </p:nvPr>
        </p:nvSpPr>
        <p:spPr>
          <a:xfrm>
            <a:off x="608400" y="608400"/>
            <a:ext cx="10969200" cy="705600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normAutofit/>
          </a:bodyPr>
          <a:lstStyle>
            <a:lvl1pPr marL="0" marR="0" algn="ctr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3600" b="0" i="0" u="none" strike="noStrike" kern="1200" cap="none" spc="300" normalizeH="0" baseline="0" noProof="1">
                <a:ln>
                  <a:noFill/>
                  <a:prstDash val="sysDot"/>
                </a:ln>
                <a:solidFill>
                  <a:schemeClr val="accent1"/>
                </a:solidFill>
                <a:latin typeface="+mj-lt"/>
                <a:ea typeface="+mj-lt"/>
                <a:cs typeface="MiSans Normal" panose="00000500000000000000" charset="-122"/>
              </a:defRPr>
            </a:lvl1pPr>
          </a:lstStyle>
          <a:p>
            <a:pPr lvl="0" algn="ctr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22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297C79FE-DCC0-4620-A566-16CA7A0CE41F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24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1048726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515A922F-1294-4387-9CB3-FCC8465D972A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preserve="1" userDrawn="1">
  <p:cSld name="目录">
    <p:spTree>
      <p:nvGrpSpPr>
        <p:cNvPr id="37" name=""/>
        <p:cNvGrpSpPr/>
        <p:nvPr/>
      </p:nvGrpSpPr>
      <p:grpSpPr>
        <a:xfrm>
          <a:off x="0" y="0"/>
          <a:ext cx="0" cy="0"/>
        </a:xfrm>
      </p:grpSpPr>
      <p:sp>
        <p:nvSpPr>
          <p:cNvPr id="1048728" name="内容占位符 9"/>
          <p:cNvSpPr>
            <a:spLocks noGrp="1"/>
          </p:cNvSpPr>
          <p:nvPr>
            <p:ph idx="15"/>
            <p:custDataLst>
              <p:tags r:id="rId1"/>
            </p:custDataLst>
          </p:nvPr>
        </p:nvSpPr>
        <p:spPr>
          <a:xfrm>
            <a:off x="2693033" y="2400299"/>
            <a:ext cx="8821420" cy="2802231"/>
          </a:xfrm>
          <a:prstGeom prst="rect">
            <a:avLst/>
          </a:prstGeom>
        </p:spPr>
        <p:txBody>
          <a:bodyPr/>
          <a:lstStyle/>
          <a:p>
            <a:pPr algn="ctr"/>
            <a:endParaRPr lang="zh-CN" altLang="en-US"/>
          </a:p>
        </p:txBody>
      </p:sp>
      <p:sp>
        <p:nvSpPr>
          <p:cNvPr id="1048730" name="副标题"/>
          <p:cNvSpPr txBox="1">
            <a:spLocks noGrp="1"/>
          </p:cNvSpPr>
          <p:nvPr>
            <p:ph type="body" idx="14" hasCustomPrompt="1"/>
            <p:custDataLst>
              <p:tags r:id="rId2"/>
            </p:custDataLst>
          </p:nvPr>
        </p:nvSpPr>
        <p:spPr>
          <a:xfrm>
            <a:off x="429895" y="1898650"/>
            <a:ext cx="2909570" cy="501650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normAutofit/>
          </a:bodyPr>
          <a:lstStyle>
            <a:defPPr>
              <a:defRPr lang="zh-CN"/>
            </a:defPPr>
            <a:lvl1pPr marL="0" marR="0" lvl="0" algn="l" defTabSz="914400" rtl="0" eaLnBrk="1" fontAlgn="auto" latinLnBrk="0" hangingPunct="1">
              <a:lnSpc>
                <a:spcPct val="90000"/>
              </a:lnSpc>
              <a:buClrTx/>
              <a:buSzTx/>
              <a:buFontTx/>
              <a:buNone/>
              <a:defRPr kumimoji="0" lang="en-US" altLang="zh-CN" sz="2400" b="0" i="0" u="none" strike="noStrike" kern="1200" cap="none" spc="0" normalizeH="0" baseline="0" noProof="1">
                <a:gradFill flip="none" rotWithShape="1">
                  <a:gsLst>
                    <a:gs pos="0">
                      <a:schemeClr val="accent1"/>
                    </a:gs>
                    <a:gs pos="100000">
                      <a:schemeClr val="tx1"/>
                    </a:gs>
                  </a:gsLst>
                  <a:lin ang="2700000" scaled="1"/>
                </a:gradFill>
                <a:effectLst/>
                <a:latin typeface="+mn-lt"/>
                <a:ea typeface="+mn-lt"/>
                <a:cs typeface="MiSans Normal" panose="00000500000000000000" charset="-122"/>
                <a:sym typeface="+mn-ea"/>
              </a:defRPr>
            </a:lvl1pPr>
          </a:lstStyle>
          <a:p>
            <a:pPr lvl="0" algn="l">
              <a:lnSpc>
                <a:spcPct val="90000"/>
              </a:lnSpc>
              <a:buClrTx/>
              <a:buSzTx/>
              <a:buFontTx/>
            </a:pPr>
            <a:r>
              <a:rPr>
                <a:sym typeface="+mn-ea"/>
              </a:rPr>
              <a:t>单击编辑副标题</a:t>
            </a:r>
            <a:endParaRPr>
              <a:sym typeface="+mn-ea"/>
            </a:endParaRPr>
          </a:p>
        </p:txBody>
      </p:sp>
      <p:sp>
        <p:nvSpPr>
          <p:cNvPr id="1048732" name="标题"/>
          <p:cNvSpPr txBox="1">
            <a:spLocks noGrp="1"/>
          </p:cNvSpPr>
          <p:nvPr>
            <p:ph type="title" idx="13" hasCustomPrompt="1"/>
            <p:custDataLst>
              <p:tags r:id="rId3"/>
            </p:custDataLst>
          </p:nvPr>
        </p:nvSpPr>
        <p:spPr>
          <a:xfrm>
            <a:off x="429895" y="845185"/>
            <a:ext cx="2909570" cy="1016635"/>
          </a:xfrm>
          <a:prstGeom prst="rect">
            <a:avLst/>
          </a:prstGeom>
          <a:noFill/>
        </p:spPr>
        <p:txBody>
          <a:bodyPr wrap="square" lIns="0" tIns="0" rIns="0" bIns="0" rtlCol="0" anchor="t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6400" b="0" i="0" u="none" strike="noStrike" kern="1200" cap="none" spc="0" normalizeH="0" baseline="0" noProof="1">
                <a:solidFill>
                  <a:schemeClr val="tx1"/>
                </a:solidFill>
                <a:effectLst/>
                <a:latin typeface="+mj-lt"/>
                <a:ea typeface="+mj-lt"/>
                <a:cs typeface="MiSans Normal" panose="00000500000000000000" charset="-122"/>
                <a:sym typeface="+mn-ea"/>
              </a:defRPr>
            </a:lvl1pPr>
          </a:lstStyle>
          <a:p>
            <a:pPr lvl="0">
              <a:lnSpc>
                <a:spcPct val="100000"/>
              </a:lnSpc>
            </a:pPr>
            <a:r>
              <a:rPr>
                <a:sym typeface="+mn-ea"/>
              </a:rPr>
              <a:t>标题</a:t>
            </a:r>
            <a:endParaRPr>
              <a:sym typeface="+mn-ea"/>
            </a:endParaRPr>
          </a:p>
        </p:txBody>
      </p:sp>
      <p:sp>
        <p:nvSpPr>
          <p:cNvPr id="1048734" name="椭圆 70"/>
          <p:cNvSpPr/>
          <p:nvPr>
            <p:custDataLst>
              <p:tags r:id="rId4"/>
            </p:custDataLst>
          </p:nvPr>
        </p:nvSpPr>
        <p:spPr>
          <a:xfrm>
            <a:off x="1934845" y="3610610"/>
            <a:ext cx="173990" cy="179070"/>
          </a:xfrm>
          <a:prstGeom prst="ellipse">
            <a:avLst/>
          </a:prstGeom>
          <a:solidFill>
            <a:schemeClr val="accent2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MiSans Normal" panose="00000500000000000000" charset="-122"/>
            </a:endParaRPr>
          </a:p>
        </p:txBody>
      </p:sp>
      <p:sp>
        <p:nvSpPr>
          <p:cNvPr id="1048736" name="椭圆 71"/>
          <p:cNvSpPr/>
          <p:nvPr>
            <p:custDataLst>
              <p:tags r:id="rId5"/>
            </p:custDataLst>
          </p:nvPr>
        </p:nvSpPr>
        <p:spPr>
          <a:xfrm>
            <a:off x="1904365" y="3578860"/>
            <a:ext cx="235585" cy="242570"/>
          </a:xfrm>
          <a:prstGeom prst="ellipse">
            <a:avLst/>
          </a:prstGeom>
          <a:noFill/>
          <a:ln>
            <a:solidFill>
              <a:schemeClr val="accent2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MiSans Normal" panose="00000500000000000000" charset="-122"/>
            </a:endParaRPr>
          </a:p>
        </p:txBody>
      </p:sp>
      <p:cxnSp>
        <p:nvCxnSpPr>
          <p:cNvPr id="3145737" name="直接连接符 72"/>
          <p:cNvCxnSpPr/>
          <p:nvPr>
            <p:custDataLst>
              <p:tags r:id="rId6"/>
            </p:custDataLst>
          </p:nvPr>
        </p:nvCxnSpPr>
        <p:spPr>
          <a:xfrm flipH="1">
            <a:off x="2022475" y="3815715"/>
            <a:ext cx="0" cy="2451100"/>
          </a:xfrm>
          <a:prstGeom prst="line">
            <a:avLst/>
          </a:prstGeom>
          <a:ln w="12700">
            <a:gradFill>
              <a:gsLst>
                <a:gs pos="0">
                  <a:schemeClr val="accent2"/>
                </a:gs>
                <a:gs pos="100000">
                  <a:schemeClr val="accent3">
                    <a:alpha val="0"/>
                  </a:schemeClr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097165" name="5" descr="5资源 6"/>
          <p:cNvPicPr>
            <a:picLocks noChangeAspect="1"/>
          </p:cNvPicPr>
          <p:nvPr>
            <p:custDataLst>
              <p:tags r:id="rId8"/>
            </p:custDataLst>
          </p:nvPr>
        </p:nvPicPr>
        <p:blipFill>
          <a:blip r:embed="rId7"/>
          <a:srcRect l="13110" r="45766"/>
          <a:stretch>
            <a:fillRect/>
          </a:stretch>
        </p:blipFill>
        <p:spPr>
          <a:xfrm rot="21360000" flipV="1">
            <a:off x="-45102" y="5465260"/>
            <a:ext cx="12282205" cy="864235"/>
          </a:xfrm>
          <a:custGeom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9342" h="1361">
                <a:moveTo>
                  <a:pt x="0" y="0"/>
                </a:moveTo>
                <a:lnTo>
                  <a:pt x="19247" y="0"/>
                </a:lnTo>
                <a:lnTo>
                  <a:pt x="19342" y="1361"/>
                </a:lnTo>
                <a:lnTo>
                  <a:pt x="95" y="1361"/>
                </a:lnTo>
                <a:lnTo>
                  <a:pt x="0" y="0"/>
                </a:lnTo>
                <a:close/>
              </a:path>
            </a:pathLst>
          </a:custGeom>
        </p:spPr>
      </p:pic>
      <p:pic>
        <p:nvPicPr>
          <p:cNvPr id="2097167" name="3" descr="6资源 7"/>
          <p:cNvPicPr>
            <a:picLocks noChangeAspect="1"/>
          </p:cNvPicPr>
          <p:nvPr>
            <p:custDataLst>
              <p:tags r:id="rId10"/>
            </p:custDataLst>
          </p:nvPr>
        </p:nvPicPr>
        <p:blipFill>
          <a:blip r:embed="rId9"/>
          <a:srcRect l="13577" r="45784"/>
          <a:stretch>
            <a:fillRect/>
          </a:stretch>
        </p:blipFill>
        <p:spPr>
          <a:xfrm rot="21360000" flipV="1">
            <a:off x="-64632" y="5295915"/>
            <a:ext cx="12313644" cy="1204595"/>
          </a:xfrm>
          <a:custGeom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9392" h="1897">
                <a:moveTo>
                  <a:pt x="0" y="0"/>
                </a:moveTo>
                <a:lnTo>
                  <a:pt x="19259" y="0"/>
                </a:lnTo>
                <a:lnTo>
                  <a:pt x="19392" y="1897"/>
                </a:lnTo>
                <a:lnTo>
                  <a:pt x="133" y="1897"/>
                </a:lnTo>
                <a:lnTo>
                  <a:pt x="0" y="0"/>
                </a:lnTo>
                <a:close/>
              </a:path>
            </a:pathLst>
          </a:custGeom>
        </p:spPr>
      </p:pic>
      <p:pic>
        <p:nvPicPr>
          <p:cNvPr id="2097169" name="4" descr="7资源 8"/>
          <p:cNvPicPr>
            <a:picLocks noChangeAspect="1"/>
          </p:cNvPicPr>
          <p:nvPr>
            <p:custDataLst>
              <p:tags r:id="rId12"/>
            </p:custDataLst>
          </p:nvPr>
        </p:nvPicPr>
        <p:blipFill>
          <a:blip r:embed="rId11"/>
          <a:srcRect l="13292" r="45774"/>
          <a:stretch>
            <a:fillRect/>
          </a:stretch>
        </p:blipFill>
        <p:spPr>
          <a:xfrm rot="21360000" flipV="1">
            <a:off x="-70592" y="5374464"/>
            <a:ext cx="12314134" cy="1047750"/>
          </a:xfrm>
          <a:custGeom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9392" h="1650">
                <a:moveTo>
                  <a:pt x="0" y="0"/>
                </a:moveTo>
                <a:lnTo>
                  <a:pt x="19277" y="0"/>
                </a:lnTo>
                <a:lnTo>
                  <a:pt x="19392" y="1650"/>
                </a:lnTo>
                <a:lnTo>
                  <a:pt x="115" y="1650"/>
                </a:lnTo>
                <a:lnTo>
                  <a:pt x="0" y="0"/>
                </a:lnTo>
                <a:close/>
              </a:path>
            </a:pathLst>
          </a:custGeom>
        </p:spPr>
      </p:pic>
      <p:pic>
        <p:nvPicPr>
          <p:cNvPr id="2097171" name="7" descr="4资源 5"/>
          <p:cNvPicPr>
            <a:picLocks noChangeAspect="1"/>
          </p:cNvPicPr>
          <p:nvPr>
            <p:custDataLst>
              <p:tags r:id="rId14"/>
            </p:custDataLst>
          </p:nvPr>
        </p:nvPicPr>
        <p:blipFill>
          <a:blip r:embed="rId13"/>
          <a:srcRect l="12541" r="45722"/>
          <a:stretch>
            <a:fillRect/>
          </a:stretch>
        </p:blipFill>
        <p:spPr>
          <a:xfrm rot="21360000" flipV="1">
            <a:off x="-36825" y="5629570"/>
            <a:ext cx="12262475" cy="536575"/>
          </a:xfrm>
          <a:custGeom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9311" h="845">
                <a:moveTo>
                  <a:pt x="0" y="0"/>
                </a:moveTo>
                <a:lnTo>
                  <a:pt x="19252" y="0"/>
                </a:lnTo>
                <a:lnTo>
                  <a:pt x="19311" y="845"/>
                </a:lnTo>
                <a:lnTo>
                  <a:pt x="59" y="845"/>
                </a:lnTo>
                <a:lnTo>
                  <a:pt x="0" y="0"/>
                </a:lnTo>
                <a:close/>
              </a:path>
            </a:pathLst>
          </a:custGeom>
          <a:effectLst/>
        </p:spPr>
      </p:pic>
      <p:pic>
        <p:nvPicPr>
          <p:cNvPr id="2097173" name="2" descr="2资源 3"/>
          <p:cNvPicPr>
            <a:picLocks noChangeAspect="1"/>
          </p:cNvPicPr>
          <p:nvPr>
            <p:custDataLst>
              <p:tags r:id="rId16"/>
            </p:custDataLst>
          </p:nvPr>
        </p:nvPicPr>
        <p:blipFill>
          <a:blip r:embed="rId15"/>
          <a:srcRect l="13911" r="45796"/>
          <a:stretch>
            <a:fillRect/>
          </a:stretch>
        </p:blipFill>
        <p:spPr>
          <a:xfrm rot="21360000" flipV="1">
            <a:off x="-62953" y="5211061"/>
            <a:ext cx="12317905" cy="1374775"/>
          </a:xfrm>
          <a:custGeom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9398" h="2165">
                <a:moveTo>
                  <a:pt x="0" y="0"/>
                </a:moveTo>
                <a:lnTo>
                  <a:pt x="19247" y="0"/>
                </a:lnTo>
                <a:lnTo>
                  <a:pt x="19398" y="2165"/>
                </a:lnTo>
                <a:lnTo>
                  <a:pt x="151" y="2165"/>
                </a:lnTo>
                <a:lnTo>
                  <a:pt x="0" y="0"/>
                </a:lnTo>
                <a:close/>
              </a:path>
            </a:pathLst>
          </a:custGeom>
        </p:spPr>
      </p:pic>
      <p:pic>
        <p:nvPicPr>
          <p:cNvPr id="2097175" name="6" descr="3资源 4"/>
          <p:cNvPicPr>
            <a:picLocks noChangeAspect="1"/>
          </p:cNvPicPr>
          <p:nvPr>
            <p:custDataLst>
              <p:tags r:id="rId18"/>
            </p:custDataLst>
          </p:nvPr>
        </p:nvPicPr>
        <p:blipFill>
          <a:blip r:embed="rId17"/>
          <a:srcRect l="12778" r="45738"/>
          <a:stretch>
            <a:fillRect/>
          </a:stretch>
        </p:blipFill>
        <p:spPr>
          <a:xfrm rot="21360000" flipV="1">
            <a:off x="-46612" y="5544067"/>
            <a:ext cx="12278239" cy="707390"/>
          </a:xfrm>
          <a:custGeom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9336" h="1114">
                <a:moveTo>
                  <a:pt x="0" y="0"/>
                </a:moveTo>
                <a:lnTo>
                  <a:pt x="19258" y="0"/>
                </a:lnTo>
                <a:lnTo>
                  <a:pt x="19336" y="1114"/>
                </a:lnTo>
                <a:lnTo>
                  <a:pt x="78" y="1114"/>
                </a:lnTo>
                <a:lnTo>
                  <a:pt x="0" y="0"/>
                </a:lnTo>
                <a:close/>
              </a:path>
            </a:pathLst>
          </a:custGeom>
          <a:effectLst/>
        </p:spPr>
      </p:pic>
      <p:sp>
        <p:nvSpPr>
          <p:cNvPr id="1048738" name="日期占位符 2"/>
          <p:cNvSpPr>
            <a:spLocks noGrp="1"/>
          </p:cNvSpPr>
          <p:nvPr>
            <p:ph type="dt" sz="half" idx="10"/>
            <p:custDataLst>
              <p:tags r:id="rId19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297C79FE-DCC0-4620-A566-16CA7A0CE41F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40" name="页脚占位符 3"/>
          <p:cNvSpPr>
            <a:spLocks noGrp="1"/>
          </p:cNvSpPr>
          <p:nvPr>
            <p:ph type="ftr" sz="quarter" idx="11"/>
            <p:custDataLst>
              <p:tags r:id="rId20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1048742" name="灯片编号占位符 4"/>
          <p:cNvSpPr>
            <a:spLocks noGrp="1"/>
          </p:cNvSpPr>
          <p:nvPr>
            <p:ph type="sldNum" sz="quarter" idx="12"/>
            <p:custDataLst>
              <p:tags r:id="rId21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515A922F-1294-4387-9CB3-FCC8465D972A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secHead" preserve="1">
  <p:cSld name="节标题">
    <p:spTree>
      <p:nvGrpSpPr>
        <p:cNvPr id="39" name=""/>
        <p:cNvGrpSpPr/>
        <p:nvPr/>
      </p:nvGrpSpPr>
      <p:grpSpPr>
        <a:xfrm>
          <a:off x="0" y="0"/>
          <a:ext cx="0" cy="0"/>
        </a:xfrm>
      </p:grpSpPr>
      <p:sp>
        <p:nvSpPr>
          <p:cNvPr id="1048744" name="标题"/>
          <p:cNvSpPr txBox="1">
            <a:spLocks noGrp="1"/>
          </p:cNvSpPr>
          <p:nvPr>
            <p:ph type="title" idx="13" hasCustomPrompt="1"/>
            <p:custDataLst>
              <p:tags r:id="rId1"/>
            </p:custDataLst>
          </p:nvPr>
        </p:nvSpPr>
        <p:spPr>
          <a:xfrm>
            <a:off x="6116320" y="1090930"/>
            <a:ext cx="5403215" cy="294576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rmAutofit/>
          </a:bodyPr>
          <a:lstStyle>
            <a:defPPr>
              <a:defRPr lang="zh-CN"/>
            </a:defPPr>
            <a:lvl1pPr marL="0" marR="0" lvl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6600" b="0" i="0" u="none" strike="noStrike" kern="1200" cap="none" spc="0" normalizeH="0" baseline="0" noProof="1">
                <a:gradFill flip="none" rotWithShape="1">
                  <a:gsLst>
                    <a:gs pos="0">
                      <a:schemeClr val="accent1"/>
                    </a:gs>
                    <a:gs pos="100000">
                      <a:schemeClr val="tx1"/>
                    </a:gs>
                  </a:gsLst>
                  <a:lin ang="13500000" scaled="1"/>
                </a:gradFill>
                <a:latin typeface="MiSans Heavy"/>
                <a:ea typeface="MiSans Heavy"/>
                <a:cs typeface="MiSans Normal" panose="00000500000000000000" charset="-122"/>
                <a:sym typeface="+mn-ea"/>
              </a:defRPr>
            </a:lvl1pPr>
          </a:lstStyle>
          <a:p>
            <a:pPr lvl="0" algn="l">
              <a:buClrTx/>
              <a:buSzTx/>
              <a:buFontTx/>
            </a:pPr>
            <a:r>
              <a:rPr>
                <a:sym typeface="+mn-ea"/>
              </a:rPr>
              <a:t>单击编辑标题</a:t>
            </a:r>
            <a:endParaRPr>
              <a:sym typeface="+mn-ea"/>
            </a:endParaRPr>
          </a:p>
        </p:txBody>
      </p:sp>
      <p:sp>
        <p:nvSpPr>
          <p:cNvPr id="1048746" name="节编号"/>
          <p:cNvSpPr txBox="1">
            <a:spLocks noGrp="1"/>
          </p:cNvSpPr>
          <p:nvPr>
            <p:ph type="body" idx="9" hasCustomPrompt="1"/>
            <p:custDataLst>
              <p:tags r:id="rId2"/>
            </p:custDataLst>
          </p:nvPr>
        </p:nvSpPr>
        <p:spPr>
          <a:xfrm>
            <a:off x="2686685" y="1091565"/>
            <a:ext cx="3261995" cy="294449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rmAutofit/>
          </a:bodyPr>
          <a:lstStyle>
            <a:defPPr>
              <a:defRPr lang="zh-CN"/>
            </a:defPPr>
            <a:lvl1pPr marL="0" marR="0" lvl="0" algn="r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en-US" altLang="zh-CN" sz="11500" b="0" i="0" u="none" strike="noStrike" kern="1200" cap="none" spc="0" normalizeH="0" baseline="0" noProof="1">
                <a:gradFill>
                  <a:gsLst>
                    <a:gs pos="23000">
                      <a:schemeClr val="accent1">
                        <a:alpha val="50000"/>
                      </a:schemeClr>
                    </a:gs>
                    <a:gs pos="100000">
                      <a:schemeClr val="accent2">
                        <a:alpha val="50000"/>
                      </a:schemeClr>
                    </a:gs>
                  </a:gsLst>
                  <a:lin ang="13500000" scaled="1"/>
                </a:gradFill>
                <a:latin typeface="+mj-lt"/>
                <a:ea typeface="+mj-lt"/>
                <a:cs typeface="MiSans Normal" panose="00000500000000000000" charset="-122"/>
                <a:sym typeface="+mn-ea"/>
              </a:defRPr>
            </a:lvl1pPr>
          </a:lstStyle>
          <a:p>
            <a:pPr lvl="0" algn="r">
              <a:buClrTx/>
              <a:buSzTx/>
              <a:buFontTx/>
            </a:pPr>
            <a:r>
              <a:rPr err="1">
                <a:sym typeface="+mn-ea"/>
              </a:rPr>
              <a:t>编号</a:t>
            </a:r>
            <a:endParaRPr>
              <a:sym typeface="+mn-ea"/>
            </a:endParaRPr>
          </a:p>
        </p:txBody>
      </p:sp>
      <p:pic>
        <p:nvPicPr>
          <p:cNvPr id="2097177" name="5" descr="5资源 6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3"/>
          <a:srcRect l="2509" r="37717"/>
          <a:stretch>
            <a:fillRect/>
          </a:stretch>
        </p:blipFill>
        <p:spPr>
          <a:xfrm>
            <a:off x="0" y="4503420"/>
            <a:ext cx="12192000" cy="1269365"/>
          </a:xfrm>
          <a:custGeom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9200" h="1999">
                <a:moveTo>
                  <a:pt x="0" y="0"/>
                </a:moveTo>
                <a:lnTo>
                  <a:pt x="19200" y="0"/>
                </a:lnTo>
                <a:lnTo>
                  <a:pt x="19200" y="1999"/>
                </a:lnTo>
                <a:lnTo>
                  <a:pt x="0" y="1999"/>
                </a:lnTo>
                <a:lnTo>
                  <a:pt x="0" y="0"/>
                </a:lnTo>
                <a:close/>
              </a:path>
            </a:pathLst>
          </a:custGeom>
        </p:spPr>
      </p:pic>
      <p:pic>
        <p:nvPicPr>
          <p:cNvPr id="2097179" name="3" descr="6资源 7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5"/>
          <a:srcRect l="3182" r="37899"/>
          <a:stretch>
            <a:fillRect/>
          </a:stretch>
        </p:blipFill>
        <p:spPr>
          <a:xfrm>
            <a:off x="0" y="4253230"/>
            <a:ext cx="12192000" cy="1769745"/>
          </a:xfrm>
          <a:custGeom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9200" h="2787">
                <a:moveTo>
                  <a:pt x="0" y="0"/>
                </a:moveTo>
                <a:lnTo>
                  <a:pt x="19200" y="0"/>
                </a:lnTo>
                <a:lnTo>
                  <a:pt x="19200" y="2787"/>
                </a:lnTo>
                <a:lnTo>
                  <a:pt x="0" y="2787"/>
                </a:lnTo>
                <a:lnTo>
                  <a:pt x="0" y="0"/>
                </a:lnTo>
                <a:close/>
              </a:path>
            </a:pathLst>
          </a:custGeom>
        </p:spPr>
      </p:pic>
      <p:pic>
        <p:nvPicPr>
          <p:cNvPr id="2097181" name="4" descr="7资源 8"/>
          <p:cNvPicPr>
            <a:picLocks noChangeAspect="1"/>
          </p:cNvPicPr>
          <p:nvPr>
            <p:custDataLst>
              <p:tags r:id="rId8"/>
            </p:custDataLst>
          </p:nvPr>
        </p:nvPicPr>
        <p:blipFill>
          <a:blip r:embed="rId7"/>
          <a:srcRect l="2850" r="37805"/>
          <a:stretch>
            <a:fillRect/>
          </a:stretch>
        </p:blipFill>
        <p:spPr>
          <a:xfrm>
            <a:off x="0" y="4368800"/>
            <a:ext cx="12192000" cy="1539240"/>
          </a:xfrm>
          <a:custGeom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9200" h="2424">
                <a:moveTo>
                  <a:pt x="0" y="0"/>
                </a:moveTo>
                <a:lnTo>
                  <a:pt x="19200" y="0"/>
                </a:lnTo>
                <a:lnTo>
                  <a:pt x="19200" y="2424"/>
                </a:lnTo>
                <a:lnTo>
                  <a:pt x="0" y="2424"/>
                </a:lnTo>
                <a:lnTo>
                  <a:pt x="0" y="0"/>
                </a:lnTo>
                <a:close/>
              </a:path>
            </a:pathLst>
          </a:custGeom>
        </p:spPr>
      </p:pic>
      <p:pic>
        <p:nvPicPr>
          <p:cNvPr id="2097183" name="7" descr="4资源 5"/>
          <p:cNvPicPr>
            <a:picLocks noChangeAspect="1"/>
          </p:cNvPicPr>
          <p:nvPr>
            <p:custDataLst>
              <p:tags r:id="rId10"/>
            </p:custDataLst>
          </p:nvPr>
        </p:nvPicPr>
        <p:blipFill>
          <a:blip r:embed="rId9"/>
          <a:srcRect l="1709" r="37526"/>
          <a:stretch>
            <a:fillRect/>
          </a:stretch>
        </p:blipFill>
        <p:spPr>
          <a:xfrm>
            <a:off x="0" y="4743450"/>
            <a:ext cx="12192000" cy="788670"/>
          </a:xfrm>
          <a:custGeom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9200" h="1242">
                <a:moveTo>
                  <a:pt x="0" y="0"/>
                </a:moveTo>
                <a:lnTo>
                  <a:pt x="19200" y="0"/>
                </a:lnTo>
                <a:lnTo>
                  <a:pt x="19200" y="1242"/>
                </a:lnTo>
                <a:lnTo>
                  <a:pt x="0" y="1242"/>
                </a:lnTo>
                <a:lnTo>
                  <a:pt x="0" y="0"/>
                </a:lnTo>
                <a:close/>
              </a:path>
            </a:pathLst>
          </a:custGeom>
          <a:effectLst/>
        </p:spPr>
      </p:pic>
      <p:pic>
        <p:nvPicPr>
          <p:cNvPr id="2097185" name="1" descr="1资源 2"/>
          <p:cNvPicPr>
            <a:picLocks noChangeAspect="1"/>
          </p:cNvPicPr>
          <p:nvPr>
            <p:custDataLst>
              <p:tags r:id="rId12"/>
            </p:custDataLst>
          </p:nvPr>
        </p:nvPicPr>
        <p:blipFill>
          <a:blip r:embed="rId11"/>
          <a:srcRect l="3920" r="38093"/>
          <a:stretch>
            <a:fillRect/>
          </a:stretch>
        </p:blipFill>
        <p:spPr>
          <a:xfrm>
            <a:off x="0" y="3992880"/>
            <a:ext cx="12192000" cy="2289175"/>
          </a:xfrm>
          <a:custGeom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9200" h="3605">
                <a:moveTo>
                  <a:pt x="0" y="0"/>
                </a:moveTo>
                <a:lnTo>
                  <a:pt x="19200" y="0"/>
                </a:lnTo>
                <a:lnTo>
                  <a:pt x="19200" y="3605"/>
                </a:lnTo>
                <a:lnTo>
                  <a:pt x="0" y="3605"/>
                </a:lnTo>
                <a:lnTo>
                  <a:pt x="0" y="0"/>
                </a:lnTo>
                <a:close/>
              </a:path>
            </a:pathLst>
          </a:custGeom>
        </p:spPr>
      </p:pic>
      <p:pic>
        <p:nvPicPr>
          <p:cNvPr id="2097187" name="2" descr="2资源 3"/>
          <p:cNvPicPr>
            <a:picLocks noChangeAspect="1"/>
          </p:cNvPicPr>
          <p:nvPr>
            <p:custDataLst>
              <p:tags r:id="rId14"/>
            </p:custDataLst>
          </p:nvPr>
        </p:nvPicPr>
        <p:blipFill>
          <a:blip r:embed="rId13"/>
          <a:srcRect l="3592" r="38010"/>
          <a:stretch>
            <a:fillRect/>
          </a:stretch>
        </p:blipFill>
        <p:spPr>
          <a:xfrm>
            <a:off x="0" y="4127500"/>
            <a:ext cx="12192000" cy="2019935"/>
          </a:xfrm>
          <a:custGeom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9200" h="3181">
                <a:moveTo>
                  <a:pt x="0" y="0"/>
                </a:moveTo>
                <a:lnTo>
                  <a:pt x="19200" y="0"/>
                </a:lnTo>
                <a:lnTo>
                  <a:pt x="19200" y="3181"/>
                </a:lnTo>
                <a:lnTo>
                  <a:pt x="0" y="3181"/>
                </a:lnTo>
                <a:lnTo>
                  <a:pt x="0" y="0"/>
                </a:lnTo>
                <a:close/>
              </a:path>
            </a:pathLst>
          </a:custGeom>
        </p:spPr>
      </p:pic>
      <p:pic>
        <p:nvPicPr>
          <p:cNvPr id="2097189" name="6" descr="3资源 4"/>
          <p:cNvPicPr>
            <a:picLocks noChangeAspect="1"/>
          </p:cNvPicPr>
          <p:nvPr>
            <p:custDataLst>
              <p:tags r:id="rId16"/>
            </p:custDataLst>
          </p:nvPr>
        </p:nvPicPr>
        <p:blipFill>
          <a:blip r:embed="rId15"/>
          <a:srcRect l="2067" r="37614"/>
          <a:stretch>
            <a:fillRect/>
          </a:stretch>
        </p:blipFill>
        <p:spPr>
          <a:xfrm>
            <a:off x="0" y="4618990"/>
            <a:ext cx="12192000" cy="1038860"/>
          </a:xfrm>
          <a:custGeom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9200" h="1636">
                <a:moveTo>
                  <a:pt x="0" y="0"/>
                </a:moveTo>
                <a:lnTo>
                  <a:pt x="19200" y="0"/>
                </a:lnTo>
                <a:lnTo>
                  <a:pt x="19200" y="1636"/>
                </a:lnTo>
                <a:lnTo>
                  <a:pt x="0" y="1636"/>
                </a:lnTo>
                <a:lnTo>
                  <a:pt x="0" y="0"/>
                </a:lnTo>
                <a:close/>
              </a:path>
            </a:pathLst>
          </a:custGeom>
          <a:effectLst/>
        </p:spPr>
      </p:pic>
      <p:sp>
        <p:nvSpPr>
          <p:cNvPr id="1048748" name="矩形 12"/>
          <p:cNvSpPr/>
          <p:nvPr>
            <p:custDataLst>
              <p:tags r:id="rId17"/>
            </p:custDataLst>
          </p:nvPr>
        </p:nvSpPr>
        <p:spPr>
          <a:xfrm>
            <a:off x="1099185" y="4204970"/>
            <a:ext cx="904875" cy="492125"/>
          </a:xfrm>
          <a:prstGeom prst="rect">
            <a:avLst/>
          </a:prstGeom>
          <a:solidFill>
            <a:schemeClr val="bg1">
              <a:alpha val="4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MiSans Normal" panose="00000500000000000000" charset="-122"/>
            </a:endParaRPr>
          </a:p>
        </p:txBody>
      </p:sp>
      <p:sp>
        <p:nvSpPr>
          <p:cNvPr id="1048750" name="日期占位符 3"/>
          <p:cNvSpPr>
            <a:spLocks noGrp="1"/>
          </p:cNvSpPr>
          <p:nvPr>
            <p:ph type="dt" sz="half" idx="10"/>
            <p:custDataLst>
              <p:tags r:id="rId18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297C79FE-DCC0-4620-A566-16CA7A0CE41F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52" name="页脚占位符 4"/>
          <p:cNvSpPr>
            <a:spLocks noGrp="1"/>
          </p:cNvSpPr>
          <p:nvPr>
            <p:ph type="ftr" sz="quarter" idx="11"/>
            <p:custDataLst>
              <p:tags r:id="rId19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1048754" name="灯片编号占位符 5"/>
          <p:cNvSpPr>
            <a:spLocks noGrp="1"/>
          </p:cNvSpPr>
          <p:nvPr>
            <p:ph type="sldNum" sz="quarter" idx="12"/>
            <p:custDataLst>
              <p:tags r:id="rId20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515A922F-1294-4387-9CB3-FCC8465D972A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twoObj" preserve="1">
  <p:cSld name="标题和两栏">
    <p:spTree>
      <p:nvGrpSpPr>
        <p:cNvPr id="41" name=""/>
        <p:cNvGrpSpPr/>
        <p:nvPr/>
      </p:nvGrpSpPr>
      <p:grpSpPr>
        <a:xfrm>
          <a:off x="0" y="0"/>
          <a:ext cx="0" cy="0"/>
        </a:xfrm>
      </p:grpSpPr>
      <p:sp>
        <p:nvSpPr>
          <p:cNvPr id="1048756" name="正文"/>
          <p:cNvSpPr txBox="1">
            <a:spLocks noGrp="1"/>
          </p:cNvSpPr>
          <p:nvPr>
            <p:ph idx="3"/>
            <p:custDataLst>
              <p:tags r:id="rId1"/>
            </p:custDataLst>
          </p:nvPr>
        </p:nvSpPr>
        <p:spPr>
          <a:xfrm>
            <a:off x="6400805" y="1490357"/>
            <a:ext cx="5176800" cy="4759236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 typeface="Arial" pitchFamily="34" charset="0"/>
              <a:buChar char="●"/>
              <a:defRPr kumimoji="0" lang="zh-CN" altLang="en-US" sz="1800" b="0" i="0" u="none" strike="noStrike" kern="1200" cap="none" spc="150" normalizeH="0" baseline="0" noProof="1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MiSans Normal" panose="00000500000000000000" charset="-122"/>
                <a:sym typeface="+mn-ea"/>
              </a:defRPr>
            </a:lvl1pPr>
            <a:lvl2pPr marL="685800" marR="0" lvl="1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tabLst>
                <a:tab pos="1609725"/>
              </a:tabLst>
              <a:defRPr kumimoji="0" sz="1600" b="0" i="0" u="none" strike="noStrike" cap="none" spc="150" normalizeH="0" baseline="0">
                <a:solidFill>
                  <a:schemeClr val="tx1"/>
                </a:solidFill>
                <a:latin typeface="+mn-ea"/>
                <a:ea typeface="+mn-ea"/>
              </a:defRPr>
            </a:lvl2pPr>
            <a:lvl3pPr marL="1143000" marR="0" lvl="2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defRPr kumimoji="0" sz="1600" b="0" i="0" u="none" strike="noStrike" cap="none" spc="150" normalizeH="0" baseline="0">
                <a:solidFill>
                  <a:schemeClr val="tx1"/>
                </a:solidFill>
                <a:latin typeface="+mn-ea"/>
                <a:ea typeface="+mn-ea"/>
              </a:defRPr>
            </a:lvl3pPr>
            <a:lvl4pPr marL="1600200" marR="0" lvl="3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Wingdings" panose="05000000000000000000" charset="0"/>
              <a:buChar char=""/>
              <a:defRPr kumimoji="0" sz="1400" b="0" i="0" u="none" strike="noStrike" cap="none" spc="150" normalizeH="0" baseline="0">
                <a:solidFill>
                  <a:schemeClr val="tx1"/>
                </a:solidFill>
                <a:latin typeface="+mn-ea"/>
                <a:ea typeface="+mn-ea"/>
              </a:defRPr>
            </a:lvl4pPr>
            <a:lvl5pPr marL="2057400" marR="0" lvl="4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Arial" pitchFamily="34" charset="0"/>
              <a:buChar char="•"/>
              <a:defRPr kumimoji="0" sz="1400" b="0" i="0" u="none" strike="noStrike" cap="none" spc="150" normalizeH="0" baseline="0">
                <a:solidFill>
                  <a:schemeClr val="tx1"/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itchFamily="34" charset="0"/>
              <a:buNone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9pPr>
          </a:lstStyle>
          <a:p>
            <a:pPr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/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lvl="2"/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lvl="3"/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lvl="4"/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58" name="正文"/>
          <p:cNvSpPr txBox="1">
            <a:spLocks noGrp="1"/>
          </p:cNvSpPr>
          <p:nvPr>
            <p:ph idx="2"/>
            <p:custDataLst>
              <p:tags r:id="rId2"/>
            </p:custDataLst>
          </p:nvPr>
        </p:nvSpPr>
        <p:spPr>
          <a:xfrm>
            <a:off x="608400" y="1490357"/>
            <a:ext cx="5176800" cy="4759236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 typeface="Arial" pitchFamily="34" charset="0"/>
              <a:buChar char="●"/>
              <a:defRPr kumimoji="0" lang="zh-CN" altLang="en-US" sz="1800" b="0" i="0" u="none" strike="noStrike" kern="1200" cap="none" spc="150" normalizeH="0" baseline="0" noProof="1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MiSans Normal" panose="00000500000000000000" charset="-122"/>
                <a:sym typeface="+mn-ea"/>
              </a:defRPr>
            </a:lvl1pPr>
            <a:lvl2pPr marL="685800" marR="0" lvl="1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tabLst>
                <a:tab pos="1609725"/>
              </a:tabLst>
              <a:defRPr kumimoji="0" sz="1600" b="0" i="0" u="none" strike="noStrike" cap="none" spc="150" normalizeH="0" baseline="0">
                <a:solidFill>
                  <a:schemeClr val="tx1"/>
                </a:solidFill>
                <a:latin typeface="+mn-ea"/>
                <a:ea typeface="+mn-ea"/>
              </a:defRPr>
            </a:lvl2pPr>
            <a:lvl3pPr marL="1143000" marR="0" lvl="2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defRPr kumimoji="0" sz="1600" b="0" i="0" u="none" strike="noStrike" cap="none" spc="150" normalizeH="0" baseline="0">
                <a:solidFill>
                  <a:schemeClr val="tx1"/>
                </a:solidFill>
                <a:latin typeface="+mn-ea"/>
                <a:ea typeface="+mn-ea"/>
              </a:defRPr>
            </a:lvl3pPr>
            <a:lvl4pPr marL="1600200" marR="0" lvl="3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Wingdings" panose="05000000000000000000" charset="0"/>
              <a:buChar char=""/>
              <a:defRPr kumimoji="0" sz="1400" b="0" i="0" u="none" strike="noStrike" cap="none" spc="150" normalizeH="0" baseline="0">
                <a:solidFill>
                  <a:schemeClr val="tx1"/>
                </a:solidFill>
                <a:latin typeface="+mn-ea"/>
                <a:ea typeface="+mn-ea"/>
              </a:defRPr>
            </a:lvl4pPr>
            <a:lvl5pPr marL="2057400" marR="0" lvl="4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Arial" pitchFamily="34" charset="0"/>
              <a:buChar char="•"/>
              <a:defRPr kumimoji="0" sz="1400" b="0" i="0" u="none" strike="noStrike" cap="none" spc="150" normalizeH="0" baseline="0">
                <a:solidFill>
                  <a:schemeClr val="tx1"/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itchFamily="34" charset="0"/>
              <a:buNone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9pPr>
          </a:lstStyle>
          <a:p>
            <a:pPr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/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lvl="2"/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lvl="3"/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lvl="4"/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60" name="标题"/>
          <p:cNvSpPr txBox="1">
            <a:spLocks noGrp="1"/>
          </p:cNvSpPr>
          <p:nvPr>
            <p:ph type="title" idx="1"/>
            <p:custDataLst>
              <p:tags r:id="rId3"/>
            </p:custDataLst>
          </p:nvPr>
        </p:nvSpPr>
        <p:spPr>
          <a:xfrm>
            <a:off x="608400" y="608400"/>
            <a:ext cx="10969200" cy="705600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normAutofit/>
          </a:bodyPr>
          <a:lstStyle>
            <a:lvl1pPr marL="0" marR="0" algn="ctr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3600" b="0" i="0" u="none" strike="noStrike" kern="1200" cap="none" spc="300" normalizeH="0" baseline="0" noProof="1">
                <a:ln>
                  <a:noFill/>
                  <a:prstDash val="sysDot"/>
                </a:ln>
                <a:solidFill>
                  <a:schemeClr val="accent1"/>
                </a:solidFill>
                <a:latin typeface="+mj-lt"/>
                <a:ea typeface="+mj-lt"/>
                <a:cs typeface="+mj-lt"/>
              </a:defRPr>
            </a:lvl1pPr>
          </a:lstStyle>
          <a:p>
            <a:pPr lvl="0" algn="ctr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62" name="日期占位符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297C79FE-DCC0-4620-A566-16CA7A0CE41F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64" name="页脚占位符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1048766" name="灯片编号占位符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515A922F-1294-4387-9CB3-FCC8465D972A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twoTxTwoObj" preserve="1">
  <p:cSld name="标题和比较">
    <p:spTree>
      <p:nvGrpSpPr>
        <p:cNvPr id="43" name=""/>
        <p:cNvGrpSpPr/>
        <p:nvPr/>
      </p:nvGrpSpPr>
      <p:grpSpPr>
        <a:xfrm>
          <a:off x="0" y="0"/>
          <a:ext cx="0" cy="0"/>
        </a:xfrm>
      </p:grpSpPr>
      <p:sp>
        <p:nvSpPr>
          <p:cNvPr id="1048768" name="正文"/>
          <p:cNvSpPr txBox="1">
            <a:spLocks noGrp="1"/>
          </p:cNvSpPr>
          <p:nvPr>
            <p:ph idx="5"/>
            <p:custDataLst>
              <p:tags r:id="rId1"/>
            </p:custDataLst>
          </p:nvPr>
        </p:nvSpPr>
        <p:spPr>
          <a:xfrm>
            <a:off x="6235200" y="1854000"/>
            <a:ext cx="5342400" cy="4395600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 typeface="Arial" pitchFamily="34" charset="0"/>
              <a:buChar char="●"/>
              <a:defRPr kumimoji="0" lang="zh-CN" altLang="en-US" sz="1800" b="0" i="0" u="none" strike="noStrike" kern="1200" cap="none" spc="150" normalizeH="0" baseline="0" noProof="1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MiSans Normal" panose="00000500000000000000" charset="-122"/>
                <a:sym typeface="+mn-ea"/>
              </a:defRPr>
            </a:lvl1pPr>
            <a:lvl2pPr marL="685800" marR="0" lvl="1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tabLst>
                <a:tab pos="1609725"/>
              </a:tabLst>
              <a:defRPr kumimoji="0" sz="1600" b="0" i="0" u="none" strike="noStrike" cap="none" spc="150" normalizeH="0" baseline="0">
                <a:solidFill>
                  <a:schemeClr val="tx1"/>
                </a:solidFill>
                <a:latin typeface="+mn-ea"/>
                <a:ea typeface="+mn-ea"/>
              </a:defRPr>
            </a:lvl2pPr>
            <a:lvl3pPr marL="1143000" marR="0" lvl="2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defRPr kumimoji="0" sz="1600" b="0" i="0" u="none" strike="noStrike" cap="none" spc="150" normalizeH="0" baseline="0">
                <a:solidFill>
                  <a:schemeClr val="tx1"/>
                </a:solidFill>
                <a:latin typeface="+mn-ea"/>
                <a:ea typeface="+mn-ea"/>
              </a:defRPr>
            </a:lvl3pPr>
            <a:lvl4pPr marL="1600200" marR="0" lvl="3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Wingdings" panose="05000000000000000000" charset="0"/>
              <a:buChar char=""/>
              <a:defRPr kumimoji="0" sz="1400" b="0" i="0" u="none" strike="noStrike" cap="none" spc="150" normalizeH="0" baseline="0">
                <a:solidFill>
                  <a:schemeClr val="tx1"/>
                </a:solidFill>
                <a:latin typeface="+mn-ea"/>
                <a:ea typeface="+mn-ea"/>
              </a:defRPr>
            </a:lvl4pPr>
            <a:lvl5pPr marL="2057400" marR="0" lvl="4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Arial" pitchFamily="34" charset="0"/>
              <a:buChar char="•"/>
              <a:defRPr kumimoji="0" sz="1400" b="0" i="0" u="none" strike="noStrike" cap="none" spc="150" normalizeH="0" baseline="0">
                <a:solidFill>
                  <a:schemeClr val="tx1"/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itchFamily="34" charset="0"/>
              <a:buNone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9pPr>
          </a:lstStyle>
          <a:p>
            <a:pPr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/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lvl="2"/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lvl="3"/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lvl="4"/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70" name="标题"/>
          <p:cNvSpPr txBox="1">
            <a:spLocks noGrp="1"/>
          </p:cNvSpPr>
          <p:nvPr>
            <p:ph type="title" idx="4"/>
            <p:custDataLst>
              <p:tags r:id="rId2"/>
            </p:custDataLst>
          </p:nvPr>
        </p:nvSpPr>
        <p:spPr>
          <a:xfrm>
            <a:off x="6235200" y="1429200"/>
            <a:ext cx="5342400" cy="398780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2000" b="0" i="0" u="none" strike="noStrike" kern="1200" cap="none" spc="0" normalizeH="0" baseline="0" noProof="1">
                <a:solidFill>
                  <a:schemeClr val="tx1"/>
                </a:solidFill>
                <a:latin typeface="+mj-lt"/>
                <a:ea typeface="+mj-lt"/>
                <a:cs typeface="MiSans Normal" panose="00000500000000000000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72" name="正文"/>
          <p:cNvSpPr txBox="1">
            <a:spLocks noGrp="1"/>
          </p:cNvSpPr>
          <p:nvPr>
            <p:ph idx="3"/>
            <p:custDataLst>
              <p:tags r:id="rId3"/>
            </p:custDataLst>
          </p:nvPr>
        </p:nvSpPr>
        <p:spPr>
          <a:xfrm>
            <a:off x="608400" y="1854000"/>
            <a:ext cx="5342400" cy="4395600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 typeface="Arial" pitchFamily="34" charset="0"/>
              <a:buChar char="●"/>
              <a:defRPr kumimoji="0" lang="zh-CN" altLang="en-US" sz="1800" b="0" i="0" u="none" strike="noStrike" kern="1200" cap="none" spc="150" normalizeH="0" baseline="0" noProof="1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MiSans Normal" panose="00000500000000000000" charset="-122"/>
                <a:sym typeface="+mn-ea"/>
              </a:defRPr>
            </a:lvl1pPr>
            <a:lvl2pPr marL="685800" marR="0" lvl="1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tabLst>
                <a:tab pos="1609725"/>
              </a:tabLst>
              <a:defRPr kumimoji="0" sz="1600" b="0" i="0" u="none" strike="noStrike" cap="none" spc="150" normalizeH="0" baseline="0">
                <a:solidFill>
                  <a:schemeClr val="tx1"/>
                </a:solidFill>
                <a:latin typeface="+mn-ea"/>
                <a:ea typeface="+mn-ea"/>
              </a:defRPr>
            </a:lvl2pPr>
            <a:lvl3pPr marL="1143000" marR="0" lvl="2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defRPr kumimoji="0" sz="1600" b="0" i="0" u="none" strike="noStrike" cap="none" spc="150" normalizeH="0" baseline="0">
                <a:solidFill>
                  <a:schemeClr val="tx1"/>
                </a:solidFill>
                <a:latin typeface="+mn-ea"/>
                <a:ea typeface="+mn-ea"/>
              </a:defRPr>
            </a:lvl3pPr>
            <a:lvl4pPr marL="1600200" marR="0" lvl="3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Wingdings" panose="05000000000000000000" charset="0"/>
              <a:buChar char=""/>
              <a:defRPr kumimoji="0" sz="1400" b="0" i="0" u="none" strike="noStrike" cap="none" spc="150" normalizeH="0" baseline="0">
                <a:solidFill>
                  <a:schemeClr val="tx1"/>
                </a:solidFill>
                <a:latin typeface="+mn-ea"/>
                <a:ea typeface="+mn-ea"/>
              </a:defRPr>
            </a:lvl4pPr>
            <a:lvl5pPr marL="2057400" marR="0" lvl="4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Arial" pitchFamily="34" charset="0"/>
              <a:buChar char="•"/>
              <a:defRPr kumimoji="0" sz="1400" b="0" i="0" u="none" strike="noStrike" cap="none" spc="150" normalizeH="0" baseline="0">
                <a:solidFill>
                  <a:schemeClr val="tx1"/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itchFamily="34" charset="0"/>
              <a:buNone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9pPr>
          </a:lstStyle>
          <a:p>
            <a:pPr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/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lvl="2"/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lvl="3"/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lvl="4"/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74" name="标题"/>
          <p:cNvSpPr txBox="1">
            <a:spLocks noGrp="1"/>
          </p:cNvSpPr>
          <p:nvPr>
            <p:ph type="title" idx="2"/>
            <p:custDataLst>
              <p:tags r:id="rId4"/>
            </p:custDataLst>
          </p:nvPr>
        </p:nvSpPr>
        <p:spPr>
          <a:xfrm>
            <a:off x="608400" y="1429200"/>
            <a:ext cx="5342400" cy="398780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2000" b="0" i="0" u="none" strike="noStrike" kern="1200" cap="none" spc="0" normalizeH="0" baseline="0" noProof="1">
                <a:solidFill>
                  <a:schemeClr val="tx1"/>
                </a:solidFill>
                <a:latin typeface="+mj-lt"/>
                <a:ea typeface="+mj-lt"/>
                <a:cs typeface="MiSans Normal" panose="00000500000000000000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76" name="标题"/>
          <p:cNvSpPr txBox="1">
            <a:spLocks noGrp="1"/>
          </p:cNvSpPr>
          <p:nvPr>
            <p:ph type="title" idx="1"/>
            <p:custDataLst>
              <p:tags r:id="rId5"/>
            </p:custDataLst>
          </p:nvPr>
        </p:nvSpPr>
        <p:spPr>
          <a:xfrm>
            <a:off x="608400" y="608400"/>
            <a:ext cx="10969200" cy="705600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normAutofit/>
          </a:bodyPr>
          <a:lstStyle>
            <a:lvl1pPr marL="0" marR="0" algn="ctr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3600" b="0" i="0" u="none" strike="noStrike" kern="1200" cap="none" spc="300" normalizeH="0" baseline="0" noProof="1">
                <a:ln>
                  <a:noFill/>
                  <a:prstDash val="sysDot"/>
                </a:ln>
                <a:solidFill>
                  <a:schemeClr val="accent1"/>
                </a:solidFill>
                <a:latin typeface="+mj-lt"/>
                <a:ea typeface="+mj-lt"/>
                <a:cs typeface="+mj-lt"/>
              </a:defRPr>
            </a:lvl1pPr>
          </a:lstStyle>
          <a:p>
            <a:pPr lvl="0" algn="ctr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78" name="日期占位符 6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297C79FE-DCC0-4620-A566-16CA7A0CE41F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80" name="页脚占位符 7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1048782" name="灯片编号占位符 8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515A922F-1294-4387-9CB3-FCC8465D972A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titleOnly" preserve="1">
  <p:cSld name="仅标题">
    <p:spTree>
      <p:nvGrpSpPr>
        <p:cNvPr id="45" name=""/>
        <p:cNvGrpSpPr/>
        <p:nvPr/>
      </p:nvGrpSpPr>
      <p:grpSpPr>
        <a:xfrm>
          <a:off x="0" y="0"/>
          <a:ext cx="0" cy="0"/>
        </a:xfrm>
      </p:grpSpPr>
      <p:sp>
        <p:nvSpPr>
          <p:cNvPr id="1048784" name="标题"/>
          <p:cNvSpPr txBox="1">
            <a:spLocks noGrp="1"/>
          </p:cNvSpPr>
          <p:nvPr>
            <p:ph type="title" idx="1"/>
            <p:custDataLst>
              <p:tags r:id="rId1"/>
            </p:custDataLst>
          </p:nvPr>
        </p:nvSpPr>
        <p:spPr>
          <a:xfrm>
            <a:off x="608400" y="608400"/>
            <a:ext cx="10969200" cy="705600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normAutofit/>
          </a:bodyPr>
          <a:lstStyle>
            <a:lvl1pPr marL="0" marR="0" algn="ctr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3600" b="0" i="0" u="none" strike="noStrike" kern="1200" cap="none" spc="300" normalizeH="0" baseline="0" noProof="1">
                <a:ln>
                  <a:noFill/>
                  <a:prstDash val="sysDot"/>
                </a:ln>
                <a:solidFill>
                  <a:schemeClr val="accent1"/>
                </a:solidFill>
                <a:latin typeface="+mj-lt"/>
                <a:ea typeface="+mj-lt"/>
                <a:cs typeface="+mj-lt"/>
              </a:defRPr>
            </a:lvl1pPr>
          </a:lstStyle>
          <a:p>
            <a:pPr lvl="0" algn="ctr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86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297C79FE-DCC0-4620-A566-16CA7A0CE41F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88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1048790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515A922F-1294-4387-9CB3-FCC8465D972A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blank" preserve="1">
  <p:cSld name="空白">
    <p:spTree>
      <p:nvGrpSpPr>
        <p:cNvPr id="47" name=""/>
        <p:cNvGrpSpPr/>
        <p:nvPr/>
      </p:nvGrpSpPr>
      <p:grpSpPr>
        <a:xfrm>
          <a:off x="0" y="0"/>
          <a:ext cx="0" cy="0"/>
        </a:xfrm>
      </p:grpSpPr>
      <p:sp>
        <p:nvSpPr>
          <p:cNvPr id="1048792" name="日期占位符 1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lstStyle/>
          <a:p>
            <a:fld id="{297C79FE-DCC0-4620-A566-16CA7A0CE41F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94" name="页脚占位符 2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796" name="灯片编号占位符 3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lstStyle/>
          <a:p>
            <a:fld id="{515A922F-1294-4387-9CB3-FCC8465D972A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obj" preserve="1">
  <p:cSld name="仅内容">
    <p:spTree>
      <p:nvGrpSpPr>
        <p:cNvPr id="49" name=""/>
        <p:cNvGrpSpPr/>
        <p:nvPr/>
      </p:nvGrpSpPr>
      <p:grpSpPr>
        <a:xfrm>
          <a:off x="0" y="0"/>
          <a:ext cx="0" cy="0"/>
        </a:xfrm>
      </p:grpSpPr>
      <p:sp>
        <p:nvSpPr>
          <p:cNvPr id="1048798" name="正文"/>
          <p:cNvSpPr txBox="1">
            <a:spLocks noGrp="1"/>
          </p:cNvSpPr>
          <p:nvPr>
            <p:ph idx="1"/>
            <p:custDataLst>
              <p:tags r:id="rId1"/>
            </p:custDataLst>
          </p:nvPr>
        </p:nvSpPr>
        <p:spPr>
          <a:xfrm>
            <a:off x="608330" y="608330"/>
            <a:ext cx="10968990" cy="5648325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 typeface="Arial" pitchFamily="34" charset="0"/>
              <a:buChar char="●"/>
              <a:defRPr kumimoji="0" lang="zh-CN" altLang="en-US" sz="1800" b="0" i="0" u="none" strike="noStrike" kern="1200" cap="none" spc="150" normalizeH="0" baseline="0" noProof="1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MiSans Normal" panose="00000500000000000000" charset="-122"/>
                <a:sym typeface="+mn-ea"/>
              </a:defRPr>
            </a:lvl1pPr>
            <a:lvl2pPr marL="685800" marR="0" lvl="1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tabLst>
                <a:tab pos="1609725"/>
              </a:tabLst>
              <a:defRPr kumimoji="0" sz="1600" b="0" i="0" u="none" strike="noStrike" cap="none" spc="150" normalizeH="0" baseline="0">
                <a:solidFill>
                  <a:schemeClr val="tx1"/>
                </a:solidFill>
                <a:latin typeface="+mn-ea"/>
                <a:ea typeface="+mn-ea"/>
              </a:defRPr>
            </a:lvl2pPr>
            <a:lvl3pPr marL="1143000" marR="0" lvl="2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defRPr kumimoji="0" sz="1600" b="0" i="0" u="none" strike="noStrike" cap="none" spc="150" normalizeH="0" baseline="0">
                <a:solidFill>
                  <a:schemeClr val="tx1"/>
                </a:solidFill>
                <a:latin typeface="+mn-ea"/>
                <a:ea typeface="+mn-ea"/>
              </a:defRPr>
            </a:lvl3pPr>
            <a:lvl4pPr marL="1600200" marR="0" lvl="3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Wingdings" panose="05000000000000000000" charset="0"/>
              <a:buChar char=""/>
              <a:defRPr kumimoji="0" sz="1400" b="0" i="0" u="none" strike="noStrike" cap="none" spc="150" normalizeH="0" baseline="0">
                <a:solidFill>
                  <a:schemeClr val="tx1"/>
                </a:solidFill>
                <a:latin typeface="+mn-ea"/>
                <a:ea typeface="+mn-ea"/>
              </a:defRPr>
            </a:lvl4pPr>
            <a:lvl5pPr marL="2057400" marR="0" lvl="4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Arial" pitchFamily="34" charset="0"/>
              <a:buChar char="•"/>
              <a:defRPr kumimoji="0" sz="1400" b="0" i="0" u="none" strike="noStrike" cap="none" spc="150" normalizeH="0" baseline="0">
                <a:solidFill>
                  <a:schemeClr val="tx1"/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itchFamily="34" charset="0"/>
              <a:buNone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9pPr>
          </a:lstStyle>
          <a:p>
            <a:pPr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/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lvl="2"/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lvl="3"/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lvl="4"/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800" name="日期占位符 3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297C79FE-DCC0-4620-A566-16CA7A0CE41F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802" name="页脚占位符 4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1048804" name="灯片编号占位符 5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515A922F-1294-4387-9CB3-FCC8465D972A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titleOnly" preserve="1">
  <p:cSld name="标题和副标题">
    <p:spTree>
      <p:nvGrpSpPr>
        <p:cNvPr id="51" name=""/>
        <p:cNvGrpSpPr/>
        <p:nvPr/>
      </p:nvGrpSpPr>
      <p:grpSpPr>
        <a:xfrm>
          <a:off x="0" y="0"/>
          <a:ext cx="0" cy="0"/>
        </a:xfrm>
      </p:grpSpPr>
      <p:sp>
        <p:nvSpPr>
          <p:cNvPr id="1048806" name="副标题"/>
          <p:cNvSpPr txBox="1">
            <a:spLocks noGrp="1"/>
          </p:cNvSpPr>
          <p:nvPr>
            <p:ph type="body" idx="2" hasCustomPrompt="1"/>
            <p:custDataLst>
              <p:tags r:id="rId1"/>
            </p:custDataLst>
          </p:nvPr>
        </p:nvSpPr>
        <p:spPr>
          <a:xfrm>
            <a:off x="608400" y="1324800"/>
            <a:ext cx="10969200" cy="398780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normAutofit/>
          </a:bodyPr>
          <a:lstStyle>
            <a:lvl1pPr marL="0" marR="0" algn="ctr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2000" b="0" i="0" u="none" strike="noStrike" kern="1200" cap="none" spc="300" normalizeH="0" baseline="0" noProof="1">
                <a:solidFill>
                  <a:schemeClr val="tx1"/>
                </a:solidFill>
                <a:latin typeface="+mj-ea"/>
                <a:ea typeface="+mj-ea"/>
                <a:cs typeface="MiSans Normal" panose="00000500000000000000" charset="-122"/>
              </a:defRPr>
            </a:lvl1pPr>
          </a:lstStyle>
          <a:p>
            <a:pPr lvl="0" algn="ctr"/>
            <a:r>
              <a:rPr>
                <a:sym typeface="+mn-ea"/>
              </a:rPr>
              <a:t>单击此处编辑母版副标题样式</a:t>
            </a:r>
            <a:endParaRPr>
              <a:sym typeface="+mn-ea"/>
            </a:endParaRPr>
          </a:p>
        </p:txBody>
      </p:sp>
      <p:sp>
        <p:nvSpPr>
          <p:cNvPr id="1048808" name="标题"/>
          <p:cNvSpPr txBox="1">
            <a:spLocks noGrp="1"/>
          </p:cNvSpPr>
          <p:nvPr>
            <p:ph type="title" idx="1"/>
            <p:custDataLst>
              <p:tags r:id="rId2"/>
            </p:custDataLst>
          </p:nvPr>
        </p:nvSpPr>
        <p:spPr>
          <a:xfrm>
            <a:off x="608400" y="608400"/>
            <a:ext cx="10969200" cy="705600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normAutofit/>
          </a:bodyPr>
          <a:lstStyle>
            <a:lvl1pPr marL="0" marR="0" algn="ctr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3600" b="0" i="0" u="none" strike="noStrike" kern="1200" cap="none" spc="300" normalizeH="0" baseline="0" noProof="1">
                <a:ln>
                  <a:noFill/>
                  <a:prstDash val="sysDot"/>
                </a:ln>
                <a:solidFill>
                  <a:schemeClr val="accent1"/>
                </a:solidFill>
                <a:latin typeface="+mj-lt"/>
                <a:ea typeface="+mj-lt"/>
                <a:cs typeface="+mj-lt"/>
              </a:defRPr>
            </a:lvl1pPr>
          </a:lstStyle>
          <a:p>
            <a:pPr lvl="0" algn="ctr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810" name="日期占位符 2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297C79FE-DCC0-4620-A566-16CA7A0CE41F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812" name="页脚占位符 3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1048814" name="灯片编号占位符 4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515A922F-1294-4387-9CB3-FCC8465D972A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obj" preserve="1">
  <p:cSld name="末尾幻灯片">
    <p:spTree>
      <p:nvGrpSpPr>
        <p:cNvPr id="53" name=""/>
        <p:cNvGrpSpPr/>
        <p:nvPr/>
      </p:nvGrpSpPr>
      <p:grpSpPr>
        <a:xfrm>
          <a:off x="0" y="0"/>
          <a:ext cx="0" cy="0"/>
        </a:xfrm>
      </p:grpSpPr>
      <p:sp>
        <p:nvSpPr>
          <p:cNvPr id="1048816" name="矩形 38"/>
          <p:cNvSpPr/>
          <p:nvPr>
            <p:custDataLst>
              <p:tags r:id="rId1"/>
            </p:custDataLst>
          </p:nvPr>
        </p:nvSpPr>
        <p:spPr>
          <a:xfrm flipH="1">
            <a:off x="10187940" y="3671570"/>
            <a:ext cx="904875" cy="492125"/>
          </a:xfrm>
          <a:prstGeom prst="rect">
            <a:avLst/>
          </a:prstGeom>
          <a:solidFill>
            <a:schemeClr val="bg1">
              <a:alpha val="4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MiSans Normal" panose="00000500000000000000" charset="-122"/>
            </a:endParaRPr>
          </a:p>
        </p:txBody>
      </p:sp>
      <p:sp>
        <p:nvSpPr>
          <p:cNvPr id="1048818" name="椭圆 37"/>
          <p:cNvSpPr/>
          <p:nvPr>
            <p:custDataLst>
              <p:tags r:id="rId2"/>
            </p:custDataLst>
          </p:nvPr>
        </p:nvSpPr>
        <p:spPr>
          <a:xfrm flipH="1">
            <a:off x="10697845" y="1898650"/>
            <a:ext cx="173990" cy="179070"/>
          </a:xfrm>
          <a:prstGeom prst="ellipse">
            <a:avLst/>
          </a:prstGeom>
          <a:solidFill>
            <a:schemeClr val="accent2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MiSans Normal" panose="00000500000000000000" charset="-122"/>
            </a:endParaRPr>
          </a:p>
        </p:txBody>
      </p:sp>
      <p:sp>
        <p:nvSpPr>
          <p:cNvPr id="1048820" name="椭圆 27"/>
          <p:cNvSpPr/>
          <p:nvPr>
            <p:custDataLst>
              <p:tags r:id="rId3"/>
            </p:custDataLst>
          </p:nvPr>
        </p:nvSpPr>
        <p:spPr>
          <a:xfrm flipH="1">
            <a:off x="10667365" y="1866900"/>
            <a:ext cx="235585" cy="242570"/>
          </a:xfrm>
          <a:prstGeom prst="ellipse">
            <a:avLst/>
          </a:prstGeom>
          <a:noFill/>
          <a:ln>
            <a:solidFill>
              <a:schemeClr val="accent2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MiSans Normal" panose="00000500000000000000" charset="-122"/>
            </a:endParaRPr>
          </a:p>
        </p:txBody>
      </p:sp>
      <p:cxnSp>
        <p:nvCxnSpPr>
          <p:cNvPr id="3145739" name="直接连接符 21"/>
          <p:cNvCxnSpPr/>
          <p:nvPr>
            <p:custDataLst>
              <p:tags r:id="rId4"/>
            </p:custDataLst>
          </p:nvPr>
        </p:nvCxnSpPr>
        <p:spPr>
          <a:xfrm flipH="1">
            <a:off x="10784840" y="2103755"/>
            <a:ext cx="0" cy="2451100"/>
          </a:xfrm>
          <a:prstGeom prst="line">
            <a:avLst/>
          </a:prstGeom>
          <a:ln w="12700">
            <a:gradFill>
              <a:gsLst>
                <a:gs pos="0">
                  <a:schemeClr val="accent2"/>
                </a:gs>
                <a:gs pos="100000">
                  <a:schemeClr val="accent3">
                    <a:alpha val="0"/>
                  </a:schemeClr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22" name="标题"/>
          <p:cNvSpPr txBox="1">
            <a:spLocks noGrp="1"/>
          </p:cNvSpPr>
          <p:nvPr>
            <p:ph type="title" idx="32" hasCustomPrompt="1"/>
            <p:custDataLst>
              <p:tags r:id="rId5"/>
            </p:custDataLst>
          </p:nvPr>
        </p:nvSpPr>
        <p:spPr>
          <a:xfrm>
            <a:off x="977900" y="811530"/>
            <a:ext cx="6128385" cy="2520950"/>
          </a:xfrm>
          <a:prstGeom prst="rect">
            <a:avLst/>
          </a:prstGeom>
          <a:noFill/>
        </p:spPr>
        <p:txBody>
          <a:bodyPr vert="horz" wrap="square" lIns="0" tIns="0" rIns="0" bIns="0" rtlCol="0" anchor="ctr" anchorCtr="0">
            <a:normAutofit/>
          </a:bodyPr>
          <a:lstStyle>
            <a:defPPr>
              <a:defRPr lang="zh-CN"/>
            </a:defPPr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en-US" altLang="zh-CN" sz="6000" b="0" i="0" u="none" strike="noStrike" kern="1200" cap="none" spc="0" normalizeH="0" baseline="0" noProof="1">
                <a:gradFill flip="none" rotWithShape="1">
                  <a:gsLst>
                    <a:gs pos="0">
                      <a:schemeClr val="accent1"/>
                    </a:gs>
                    <a:gs pos="100000">
                      <a:schemeClr val="tx1"/>
                    </a:gs>
                  </a:gsLst>
                  <a:lin ang="13500000" scaled="1"/>
                </a:gradFill>
                <a:latin typeface="+mj-lt"/>
                <a:ea typeface="+mj-lt"/>
                <a:cs typeface="MiSans Normal" panose="00000500000000000000" charset="-122"/>
                <a:sym typeface="+mn-ea"/>
              </a:defRPr>
            </a:lvl1pPr>
          </a:lstStyle>
          <a:p>
            <a:pPr lvl="0" algn="l"/>
            <a:r>
              <a:rPr>
                <a:sym typeface="+mn-ea"/>
              </a:rPr>
              <a:t>单击此处编辑标题</a:t>
            </a:r>
            <a:endParaRPr>
              <a:sym typeface="+mn-ea"/>
            </a:endParaRPr>
          </a:p>
        </p:txBody>
      </p:sp>
      <p:sp>
        <p:nvSpPr>
          <p:cNvPr id="1048824" name="署名"/>
          <p:cNvSpPr txBox="1">
            <a:spLocks noGrp="1"/>
          </p:cNvSpPr>
          <p:nvPr>
            <p:ph type="body" idx="31" hasCustomPrompt="1"/>
            <p:custDataLst>
              <p:tags r:id="rId6"/>
            </p:custDataLst>
          </p:nvPr>
        </p:nvSpPr>
        <p:spPr>
          <a:xfrm>
            <a:off x="977900" y="3488055"/>
            <a:ext cx="1569085" cy="422910"/>
          </a:xfrm>
          <a:prstGeom prst="snip2DiagRect">
            <a:avLst>
              <a:gd name="adj1" fmla="val 0"/>
              <a:gd name="adj2" fmla="val 16667"/>
            </a:avLst>
          </a:prstGeom>
          <a:noFill/>
          <a:ln>
            <a:solidFill>
              <a:schemeClr val="accent1">
                <a:lumMod val="40000"/>
                <a:lumOff val="60000"/>
              </a:schemeClr>
            </a:solidFill>
          </a:ln>
        </p:spPr>
        <p:txBody>
          <a:bodyPr vert="horz" wrap="square" lIns="91440" tIns="45720" rIns="91440" bIns="45720" rtlCol="0" anchor="ctr" anchorCtr="0">
            <a:normAutofit/>
          </a:bodyPr>
          <a:lstStyle>
            <a:defPPr>
              <a:defRPr lang="zh-CN"/>
            </a:defPPr>
            <a:lvl1pPr marL="0" marR="0" lvl="0" algn="ctr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1400" b="0" i="0" u="none" strike="noStrike" kern="1200" cap="none" spc="0" normalizeH="0" baseline="0" noProof="1">
                <a:solidFill>
                  <a:schemeClr val="accent1"/>
                </a:solidFill>
                <a:latin typeface="+mj-lt"/>
                <a:ea typeface="+mj-lt"/>
                <a:cs typeface="MiSans Normal" panose="00000500000000000000" charset="-122"/>
                <a:sym typeface="+mn-ea"/>
              </a:defRPr>
            </a:lvl1pPr>
          </a:lstStyle>
          <a:p>
            <a:pPr lvl="0" algn="ctr">
              <a:buClrTx/>
              <a:buSzTx/>
              <a:buFontTx/>
            </a:pPr>
            <a:r>
              <a:rPr>
                <a:sym typeface="+mn-ea"/>
              </a:rPr>
              <a:t>单击编辑文本</a:t>
            </a:r>
            <a:endParaRPr>
              <a:sym typeface="+mn-ea"/>
            </a:endParaRPr>
          </a:p>
        </p:txBody>
      </p:sp>
      <p:cxnSp>
        <p:nvCxnSpPr>
          <p:cNvPr id="3145741" name="直接连接符 23"/>
          <p:cNvCxnSpPr/>
          <p:nvPr>
            <p:custDataLst>
              <p:tags r:id="rId7"/>
            </p:custDataLst>
          </p:nvPr>
        </p:nvCxnSpPr>
        <p:spPr>
          <a:xfrm>
            <a:off x="11137265" y="590550"/>
            <a:ext cx="133985" cy="0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43" name="直接连接符 24"/>
          <p:cNvCxnSpPr/>
          <p:nvPr>
            <p:custDataLst>
              <p:tags r:id="rId8"/>
            </p:custDataLst>
          </p:nvPr>
        </p:nvCxnSpPr>
        <p:spPr>
          <a:xfrm>
            <a:off x="11137265" y="648970"/>
            <a:ext cx="133985" cy="0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45" name="直接连接符 25"/>
          <p:cNvCxnSpPr/>
          <p:nvPr>
            <p:custDataLst>
              <p:tags r:id="rId9"/>
            </p:custDataLst>
          </p:nvPr>
        </p:nvCxnSpPr>
        <p:spPr>
          <a:xfrm>
            <a:off x="11137265" y="707390"/>
            <a:ext cx="133985" cy="0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26" name="7" descr="4资源 5"/>
          <p:cNvSpPr/>
          <p:nvPr>
            <p:custDataLst>
              <p:tags r:id="rId10"/>
            </p:custDataLst>
          </p:nvPr>
        </p:nvSpPr>
        <p:spPr>
          <a:xfrm>
            <a:off x="65405" y="4416830"/>
            <a:ext cx="12126595" cy="1141982"/>
          </a:xfrm>
          <a:custGeom>
            <a:gdLst>
              <a:gd name="connsiteX0" fmla="*/ 6575224 w 12126595"/>
              <a:gd name="connsiteY0" fmla="*/ 1141982 h 1141982"/>
              <a:gd name="connsiteX1" fmla="*/ 7272462 w 12126595"/>
              <a:gd name="connsiteY1" fmla="*/ 597968 h 1141982"/>
              <a:gd name="connsiteX2" fmla="*/ 8026624 w 12126595"/>
              <a:gd name="connsiteY2" fmla="*/ 20408 h 1141982"/>
              <a:gd name="connsiteX3" fmla="*/ 8678124 w 12126595"/>
              <a:gd name="connsiteY3" fmla="*/ 251879 h 1141982"/>
              <a:gd name="connsiteX4" fmla="*/ 9768895 w 12126595"/>
              <a:gd name="connsiteY4" fmla="*/ 582872 h 1141982"/>
              <a:gd name="connsiteX5" fmla="*/ 12126595 w 12126595"/>
              <a:gd name="connsiteY5" fmla="*/ 582872 h 1141982"/>
              <a:gd name="connsiteX6" fmla="*/ 12126595 w 12126595"/>
              <a:gd name="connsiteY6" fmla="*/ 560787 h 1141982"/>
              <a:gd name="connsiteX7" fmla="*/ 9768895 w 12126595"/>
              <a:gd name="connsiteY7" fmla="*/ 560787 h 1141982"/>
              <a:gd name="connsiteX8" fmla="*/ 8692274 w 12126595"/>
              <a:gd name="connsiteY8" fmla="*/ 233428 h 1141982"/>
              <a:gd name="connsiteX9" fmla="*/ 8026624 w 12126595"/>
              <a:gd name="connsiteY9" fmla="*/ 0 h 1141982"/>
              <a:gd name="connsiteX10" fmla="*/ 7250746 w 12126595"/>
              <a:gd name="connsiteY10" fmla="*/ 587065 h 1141982"/>
              <a:gd name="connsiteX11" fmla="*/ 6575224 w 12126595"/>
              <a:gd name="connsiteY11" fmla="*/ 1121295 h 1141982"/>
              <a:gd name="connsiteX12" fmla="*/ 5922408 w 12126595"/>
              <a:gd name="connsiteY12" fmla="*/ 885909 h 1141982"/>
              <a:gd name="connsiteX13" fmla="*/ 4906659 w 12126595"/>
              <a:gd name="connsiteY13" fmla="*/ 557432 h 1141982"/>
              <a:gd name="connsiteX14" fmla="*/ 0 w 12126595"/>
              <a:gd name="connsiteY14" fmla="*/ 557432 h 1141982"/>
              <a:gd name="connsiteX15" fmla="*/ 0 w 12126595"/>
              <a:gd name="connsiteY15" fmla="*/ 577840 h 1141982"/>
              <a:gd name="connsiteX16" fmla="*/ 4906659 w 12126595"/>
              <a:gd name="connsiteY16" fmla="*/ 577840 h 1141982"/>
              <a:gd name="connsiteX17" fmla="*/ 5909245 w 12126595"/>
              <a:gd name="connsiteY17" fmla="*/ 903521 h 1141982"/>
              <a:gd name="connsiteX18" fmla="*/ 6575224 w 12126595"/>
              <a:gd name="connsiteY18" fmla="*/ 1141982 h 1141982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12126595" h="1141982">
                <a:moveTo>
                  <a:pt x="6575224" y="1141982"/>
                </a:moveTo>
                <a:cubicBezTo>
                  <a:pt x="6844052" y="1141982"/>
                  <a:pt x="7049373" y="881996"/>
                  <a:pt x="7272462" y="597968"/>
                </a:cubicBezTo>
                <a:cubicBezTo>
                  <a:pt x="7495553" y="313940"/>
                  <a:pt x="7726539" y="20408"/>
                  <a:pt x="8026624" y="20408"/>
                </a:cubicBezTo>
                <a:cubicBezTo>
                  <a:pt x="8268469" y="20408"/>
                  <a:pt x="8458325" y="126918"/>
                  <a:pt x="8678124" y="251879"/>
                </a:cubicBezTo>
                <a:cubicBezTo>
                  <a:pt x="8954848" y="407032"/>
                  <a:pt x="9268423" y="582872"/>
                  <a:pt x="9768895" y="582872"/>
                </a:cubicBezTo>
                <a:lnTo>
                  <a:pt x="12126595" y="582872"/>
                </a:lnTo>
                <a:lnTo>
                  <a:pt x="12126595" y="560787"/>
                </a:lnTo>
                <a:lnTo>
                  <a:pt x="9768895" y="560787"/>
                </a:lnTo>
                <a:cubicBezTo>
                  <a:pt x="9275992" y="560787"/>
                  <a:pt x="8966035" y="386904"/>
                  <a:pt x="8692274" y="233428"/>
                </a:cubicBezTo>
                <a:cubicBezTo>
                  <a:pt x="8469184" y="108188"/>
                  <a:pt x="8276367" y="0"/>
                  <a:pt x="8026624" y="0"/>
                </a:cubicBezTo>
                <a:cubicBezTo>
                  <a:pt x="7711403" y="0"/>
                  <a:pt x="7477784" y="298285"/>
                  <a:pt x="7250746" y="587065"/>
                </a:cubicBezTo>
                <a:cubicBezTo>
                  <a:pt x="7035883" y="861868"/>
                  <a:pt x="6831219" y="1121295"/>
                  <a:pt x="6575224" y="1121295"/>
                </a:cubicBezTo>
                <a:cubicBezTo>
                  <a:pt x="6391291" y="1121295"/>
                  <a:pt x="6163595" y="1006957"/>
                  <a:pt x="5922408" y="885909"/>
                </a:cubicBezTo>
                <a:cubicBezTo>
                  <a:pt x="5615413" y="731875"/>
                  <a:pt x="5268604" y="557432"/>
                  <a:pt x="4906659" y="557432"/>
                </a:cubicBezTo>
                <a:lnTo>
                  <a:pt x="0" y="557432"/>
                </a:lnTo>
                <a:lnTo>
                  <a:pt x="0" y="577840"/>
                </a:lnTo>
                <a:lnTo>
                  <a:pt x="4906659" y="577840"/>
                </a:lnTo>
                <a:cubicBezTo>
                  <a:pt x="5260377" y="577840"/>
                  <a:pt x="5605212" y="750884"/>
                  <a:pt x="5909245" y="903521"/>
                </a:cubicBezTo>
                <a:cubicBezTo>
                  <a:pt x="6164252" y="1031558"/>
                  <a:pt x="6384382" y="1141982"/>
                  <a:pt x="6575224" y="1141982"/>
                </a:cubicBezTo>
                <a:close/>
              </a:path>
            </a:pathLst>
          </a:custGeom>
          <a:solidFill>
            <a:schemeClr val="accent1">
              <a:lumMod val="75000"/>
              <a:alpha val="20000"/>
            </a:schemeClr>
          </a:solidFill>
          <a:ln w="16342" cap="flat">
            <a:solidFill>
              <a:schemeClr val="accent1">
                <a:lumMod val="75000"/>
                <a:alpha val="20000"/>
              </a:schemeClr>
            </a:solidFill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MiSans Normal" panose="00000500000000000000" charset="-122"/>
            </a:endParaRPr>
          </a:p>
        </p:txBody>
      </p:sp>
      <p:sp>
        <p:nvSpPr>
          <p:cNvPr id="1048828" name="6" descr="3资源 4"/>
          <p:cNvSpPr/>
          <p:nvPr>
            <p:custDataLst>
              <p:tags r:id="rId11"/>
            </p:custDataLst>
          </p:nvPr>
        </p:nvSpPr>
        <p:spPr>
          <a:xfrm>
            <a:off x="0" y="4234178"/>
            <a:ext cx="12192000" cy="1499684"/>
          </a:xfrm>
          <a:custGeom>
            <a:gdLst>
              <a:gd name="connsiteX0" fmla="*/ 6120345 w 12192000"/>
              <a:gd name="connsiteY0" fmla="*/ 1499684 h 1499684"/>
              <a:gd name="connsiteX1" fmla="*/ 7036752 w 12192000"/>
              <a:gd name="connsiteY1" fmla="*/ 782699 h 1499684"/>
              <a:gd name="connsiteX2" fmla="*/ 8042331 w 12192000"/>
              <a:gd name="connsiteY2" fmla="*/ 14541 h 1499684"/>
              <a:gd name="connsiteX3" fmla="*/ 8864958 w 12192000"/>
              <a:gd name="connsiteY3" fmla="*/ 277118 h 1499684"/>
              <a:gd name="connsiteX4" fmla="*/ 9791235 w 12192000"/>
              <a:gd name="connsiteY4" fmla="*/ 625544 h 1499684"/>
              <a:gd name="connsiteX5" fmla="*/ 12187384 w 12192000"/>
              <a:gd name="connsiteY5" fmla="*/ 757252 h 1499684"/>
              <a:gd name="connsiteX6" fmla="*/ 12192000 w 12192000"/>
              <a:gd name="connsiteY6" fmla="*/ 757252 h 1499684"/>
              <a:gd name="connsiteX7" fmla="*/ 12192000 w 12192000"/>
              <a:gd name="connsiteY7" fmla="*/ 742431 h 1499684"/>
              <a:gd name="connsiteX8" fmla="*/ 12188371 w 12192000"/>
              <a:gd name="connsiteY8" fmla="*/ 742431 h 1499684"/>
              <a:gd name="connsiteX9" fmla="*/ 9795843 w 12192000"/>
              <a:gd name="connsiteY9" fmla="*/ 611283 h 1499684"/>
              <a:gd name="connsiteX10" fmla="*/ 8874500 w 12192000"/>
              <a:gd name="connsiteY10" fmla="*/ 264535 h 1499684"/>
              <a:gd name="connsiteX11" fmla="*/ 8042989 w 12192000"/>
              <a:gd name="connsiteY11" fmla="*/ 0 h 1499684"/>
              <a:gd name="connsiteX12" fmla="*/ 7022932 w 12192000"/>
              <a:gd name="connsiteY12" fmla="*/ 774590 h 1499684"/>
              <a:gd name="connsiteX13" fmla="*/ 6121332 w 12192000"/>
              <a:gd name="connsiteY13" fmla="*/ 1485143 h 1499684"/>
              <a:gd name="connsiteX14" fmla="*/ 5452373 w 12192000"/>
              <a:gd name="connsiteY14" fmla="*/ 1255842 h 1499684"/>
              <a:gd name="connsiteX15" fmla="*/ 4552747 w 12192000"/>
              <a:gd name="connsiteY15" fmla="*/ 954395 h 1499684"/>
              <a:gd name="connsiteX16" fmla="*/ 0 w 12192000"/>
              <a:gd name="connsiteY16" fmla="*/ 760328 h 1499684"/>
              <a:gd name="connsiteX17" fmla="*/ 0 w 12192000"/>
              <a:gd name="connsiteY17" fmla="*/ 774869 h 1499684"/>
              <a:gd name="connsiteX18" fmla="*/ 4550444 w 12192000"/>
              <a:gd name="connsiteY18" fmla="*/ 969216 h 1499684"/>
              <a:gd name="connsiteX19" fmla="*/ 5442831 w 12192000"/>
              <a:gd name="connsiteY19" fmla="*/ 1268705 h 1499684"/>
              <a:gd name="connsiteX20" fmla="*/ 6120345 w 12192000"/>
              <a:gd name="connsiteY20" fmla="*/ 1499684 h 1499684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</a:cxnLst>
            <a:rect l="l" t="t" r="r" b="b"/>
            <a:pathLst>
              <a:path w="12192000" h="1499684">
                <a:moveTo>
                  <a:pt x="6120345" y="1499684"/>
                </a:moveTo>
                <a:cubicBezTo>
                  <a:pt x="6473746" y="1499684"/>
                  <a:pt x="6747516" y="1151538"/>
                  <a:pt x="7036752" y="782699"/>
                </a:cubicBezTo>
                <a:cubicBezTo>
                  <a:pt x="7333555" y="406030"/>
                  <a:pt x="7640561" y="14541"/>
                  <a:pt x="8042331" y="14541"/>
                </a:cubicBezTo>
                <a:cubicBezTo>
                  <a:pt x="8354600" y="14541"/>
                  <a:pt x="8591187" y="137301"/>
                  <a:pt x="8864958" y="277118"/>
                </a:cubicBezTo>
                <a:cubicBezTo>
                  <a:pt x="9114707" y="405471"/>
                  <a:pt x="9396374" y="551161"/>
                  <a:pt x="9791235" y="625544"/>
                </a:cubicBezTo>
                <a:cubicBezTo>
                  <a:pt x="10008409" y="666930"/>
                  <a:pt x="10913957" y="757252"/>
                  <a:pt x="12187384" y="757252"/>
                </a:cubicBezTo>
                <a:lnTo>
                  <a:pt x="12192000" y="757252"/>
                </a:lnTo>
                <a:lnTo>
                  <a:pt x="12192000" y="742431"/>
                </a:lnTo>
                <a:lnTo>
                  <a:pt x="12188371" y="742431"/>
                </a:lnTo>
                <a:cubicBezTo>
                  <a:pt x="10916260" y="742431"/>
                  <a:pt x="10012687" y="652389"/>
                  <a:pt x="9795843" y="611283"/>
                </a:cubicBezTo>
                <a:cubicBezTo>
                  <a:pt x="9404601" y="537179"/>
                  <a:pt x="9122933" y="392328"/>
                  <a:pt x="8874500" y="264535"/>
                </a:cubicBezTo>
                <a:cubicBezTo>
                  <a:pt x="8598097" y="122760"/>
                  <a:pt x="8359865" y="0"/>
                  <a:pt x="8042989" y="0"/>
                </a:cubicBezTo>
                <a:cubicBezTo>
                  <a:pt x="7631676" y="0"/>
                  <a:pt x="7322039" y="393726"/>
                  <a:pt x="7022932" y="774590"/>
                </a:cubicBezTo>
                <a:cubicBezTo>
                  <a:pt x="6735670" y="1140073"/>
                  <a:pt x="6464532" y="1485143"/>
                  <a:pt x="6121332" y="1485143"/>
                </a:cubicBezTo>
                <a:cubicBezTo>
                  <a:pt x="5927522" y="1485143"/>
                  <a:pt x="5696858" y="1373848"/>
                  <a:pt x="5452373" y="1255842"/>
                </a:cubicBezTo>
                <a:cubicBezTo>
                  <a:pt x="5177945" y="1123854"/>
                  <a:pt x="4868307" y="974249"/>
                  <a:pt x="4552747" y="954395"/>
                </a:cubicBezTo>
                <a:cubicBezTo>
                  <a:pt x="3412257" y="883368"/>
                  <a:pt x="225071" y="760328"/>
                  <a:pt x="0" y="760328"/>
                </a:cubicBezTo>
                <a:lnTo>
                  <a:pt x="0" y="774869"/>
                </a:lnTo>
                <a:cubicBezTo>
                  <a:pt x="225071" y="774869"/>
                  <a:pt x="3411270" y="898188"/>
                  <a:pt x="4550444" y="969216"/>
                </a:cubicBezTo>
                <a:cubicBezTo>
                  <a:pt x="4862384" y="989070"/>
                  <a:pt x="5170704" y="1137276"/>
                  <a:pt x="5442831" y="1268705"/>
                </a:cubicBezTo>
                <a:cubicBezTo>
                  <a:pt x="5689289" y="1387830"/>
                  <a:pt x="5922916" y="1499684"/>
                  <a:pt x="6120345" y="1499684"/>
                </a:cubicBezTo>
                <a:close/>
              </a:path>
            </a:pathLst>
          </a:custGeom>
          <a:solidFill>
            <a:schemeClr val="accent1">
              <a:lumMod val="50000"/>
              <a:alpha val="40000"/>
            </a:schemeClr>
          </a:solidFill>
          <a:ln w="14306" cap="flat">
            <a:solidFill>
              <a:schemeClr val="accent1">
                <a:lumMod val="50000"/>
                <a:alpha val="40000"/>
              </a:schemeClr>
            </a:solidFill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MiSans Normal" panose="00000500000000000000" charset="-122"/>
            </a:endParaRPr>
          </a:p>
        </p:txBody>
      </p:sp>
      <p:sp>
        <p:nvSpPr>
          <p:cNvPr id="1048830" name="5" descr="5资源 6"/>
          <p:cNvSpPr/>
          <p:nvPr>
            <p:custDataLst>
              <p:tags r:id="rId12"/>
            </p:custDataLst>
          </p:nvPr>
        </p:nvSpPr>
        <p:spPr>
          <a:xfrm>
            <a:off x="0" y="4066540"/>
            <a:ext cx="12192000" cy="1855375"/>
          </a:xfrm>
          <a:custGeom>
            <a:gdLst>
              <a:gd name="connsiteX0" fmla="*/ 5586992 w 12192000"/>
              <a:gd name="connsiteY0" fmla="*/ 1855375 h 1855375"/>
              <a:gd name="connsiteX1" fmla="*/ 6721512 w 12192000"/>
              <a:gd name="connsiteY1" fmla="*/ 965712 h 1855375"/>
              <a:gd name="connsiteX2" fmla="*/ 7978103 w 12192000"/>
              <a:gd name="connsiteY2" fmla="*/ 7269 h 1855375"/>
              <a:gd name="connsiteX3" fmla="*/ 8981995 w 12192000"/>
              <a:gd name="connsiteY3" fmla="*/ 332156 h 1855375"/>
              <a:gd name="connsiteX4" fmla="*/ 9736147 w 12192000"/>
              <a:gd name="connsiteY4" fmla="*/ 667667 h 1855375"/>
              <a:gd name="connsiteX5" fmla="*/ 12138116 w 12192000"/>
              <a:gd name="connsiteY5" fmla="*/ 930763 h 1855375"/>
              <a:gd name="connsiteX6" fmla="*/ 12192000 w 12192000"/>
              <a:gd name="connsiteY6" fmla="*/ 930763 h 1855375"/>
              <a:gd name="connsiteX7" fmla="*/ 12192000 w 12192000"/>
              <a:gd name="connsiteY7" fmla="*/ 923494 h 1855375"/>
              <a:gd name="connsiteX8" fmla="*/ 12138116 w 12192000"/>
              <a:gd name="connsiteY8" fmla="*/ 923494 h 1855375"/>
              <a:gd name="connsiteX9" fmla="*/ 9738122 w 12192000"/>
              <a:gd name="connsiteY9" fmla="*/ 660957 h 1855375"/>
              <a:gd name="connsiteX10" fmla="*/ 8985285 w 12192000"/>
              <a:gd name="connsiteY10" fmla="*/ 325446 h 1855375"/>
              <a:gd name="connsiteX11" fmla="*/ 7978103 w 12192000"/>
              <a:gd name="connsiteY11" fmla="*/ 0 h 1855375"/>
              <a:gd name="connsiteX12" fmla="*/ 6714274 w 12192000"/>
              <a:gd name="connsiteY12" fmla="*/ 961518 h 1855375"/>
              <a:gd name="connsiteX13" fmla="*/ 5586992 w 12192000"/>
              <a:gd name="connsiteY13" fmla="*/ 1848106 h 1855375"/>
              <a:gd name="connsiteX14" fmla="*/ 4892396 w 12192000"/>
              <a:gd name="connsiteY14" fmla="*/ 1621916 h 1855375"/>
              <a:gd name="connsiteX15" fmla="*/ 4117844 w 12192000"/>
              <a:gd name="connsiteY15" fmla="*/ 1350991 h 1855375"/>
              <a:gd name="connsiteX16" fmla="*/ 24785 w 12192000"/>
              <a:gd name="connsiteY16" fmla="*/ 965134 h 1855375"/>
              <a:gd name="connsiteX17" fmla="*/ 0 w 12192000"/>
              <a:gd name="connsiteY17" fmla="*/ 964477 h 1855375"/>
              <a:gd name="connsiteX18" fmla="*/ 0 w 12192000"/>
              <a:gd name="connsiteY18" fmla="*/ 972025 h 1855375"/>
              <a:gd name="connsiteX19" fmla="*/ 24708 w 12192000"/>
              <a:gd name="connsiteY19" fmla="*/ 972680 h 1855375"/>
              <a:gd name="connsiteX20" fmla="*/ 4116527 w 12192000"/>
              <a:gd name="connsiteY20" fmla="*/ 1358260 h 1855375"/>
              <a:gd name="connsiteX21" fmla="*/ 4888118 w 12192000"/>
              <a:gd name="connsiteY21" fmla="*/ 1628626 h 1855375"/>
              <a:gd name="connsiteX22" fmla="*/ 5586992 w 12192000"/>
              <a:gd name="connsiteY22" fmla="*/ 1855375 h 1855375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2192000" h="1855375">
                <a:moveTo>
                  <a:pt x="5586992" y="1855375"/>
                </a:moveTo>
                <a:cubicBezTo>
                  <a:pt x="6022309" y="1855375"/>
                  <a:pt x="6361875" y="1423126"/>
                  <a:pt x="6721512" y="965712"/>
                </a:cubicBezTo>
                <a:cubicBezTo>
                  <a:pt x="7092995" y="494599"/>
                  <a:pt x="7474678" y="7269"/>
                  <a:pt x="7978103" y="7269"/>
                </a:cubicBezTo>
                <a:cubicBezTo>
                  <a:pt x="8367684" y="7269"/>
                  <a:pt x="8651642" y="157690"/>
                  <a:pt x="8981995" y="332156"/>
                </a:cubicBezTo>
                <a:cubicBezTo>
                  <a:pt x="9206398" y="449585"/>
                  <a:pt x="9438369" y="572326"/>
                  <a:pt x="9736147" y="667667"/>
                </a:cubicBezTo>
                <a:cubicBezTo>
                  <a:pt x="10039848" y="765524"/>
                  <a:pt x="10889422" y="930763"/>
                  <a:pt x="12138116" y="930763"/>
                </a:cubicBezTo>
                <a:lnTo>
                  <a:pt x="12192000" y="930763"/>
                </a:lnTo>
                <a:lnTo>
                  <a:pt x="12192000" y="923494"/>
                </a:lnTo>
                <a:lnTo>
                  <a:pt x="12138116" y="923494"/>
                </a:lnTo>
                <a:cubicBezTo>
                  <a:pt x="10889751" y="923494"/>
                  <a:pt x="10042481" y="758534"/>
                  <a:pt x="9738122" y="660957"/>
                </a:cubicBezTo>
                <a:cubicBezTo>
                  <a:pt x="9440672" y="566175"/>
                  <a:pt x="9209360" y="443713"/>
                  <a:pt x="8985285" y="325446"/>
                </a:cubicBezTo>
                <a:cubicBezTo>
                  <a:pt x="8655262" y="150700"/>
                  <a:pt x="8369987" y="0"/>
                  <a:pt x="7978103" y="0"/>
                </a:cubicBezTo>
                <a:cubicBezTo>
                  <a:pt x="7470072" y="0"/>
                  <a:pt x="7085755" y="488728"/>
                  <a:pt x="6714274" y="961518"/>
                </a:cubicBezTo>
                <a:cubicBezTo>
                  <a:pt x="6356282" y="1417534"/>
                  <a:pt x="6017703" y="1848106"/>
                  <a:pt x="5586992" y="1848106"/>
                </a:cubicBezTo>
                <a:cubicBezTo>
                  <a:pt x="5379700" y="1848106"/>
                  <a:pt x="5140491" y="1737108"/>
                  <a:pt x="4892396" y="1621916"/>
                </a:cubicBezTo>
                <a:cubicBezTo>
                  <a:pt x="4644303" y="1506724"/>
                  <a:pt x="4386008" y="1387338"/>
                  <a:pt x="4117844" y="1350991"/>
                </a:cubicBezTo>
                <a:cubicBezTo>
                  <a:pt x="3114692" y="1215476"/>
                  <a:pt x="673096" y="992479"/>
                  <a:pt x="24785" y="965134"/>
                </a:cubicBezTo>
                <a:lnTo>
                  <a:pt x="0" y="964477"/>
                </a:lnTo>
                <a:lnTo>
                  <a:pt x="0" y="972025"/>
                </a:lnTo>
                <a:lnTo>
                  <a:pt x="24708" y="972680"/>
                </a:lnTo>
                <a:cubicBezTo>
                  <a:pt x="672571" y="999994"/>
                  <a:pt x="3112759" y="1222746"/>
                  <a:pt x="4116527" y="1358260"/>
                </a:cubicBezTo>
                <a:cubicBezTo>
                  <a:pt x="4383376" y="1394327"/>
                  <a:pt x="4636406" y="1512036"/>
                  <a:pt x="4888118" y="1628626"/>
                </a:cubicBezTo>
                <a:cubicBezTo>
                  <a:pt x="5139831" y="1745216"/>
                  <a:pt x="5377725" y="1855375"/>
                  <a:pt x="5586992" y="1855375"/>
                </a:cubicBezTo>
                <a:close/>
              </a:path>
            </a:pathLst>
          </a:custGeom>
          <a:solidFill>
            <a:schemeClr val="accent1">
              <a:lumMod val="75000"/>
              <a:alpha val="60000"/>
            </a:schemeClr>
          </a:solidFill>
          <a:ln w="22260" cap="flat">
            <a:solidFill>
              <a:schemeClr val="accent1">
                <a:lumMod val="75000"/>
                <a:alpha val="60000"/>
              </a:schemeClr>
            </a:solidFill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MiSans Normal" panose="00000500000000000000" charset="-122"/>
            </a:endParaRPr>
          </a:p>
        </p:txBody>
      </p:sp>
      <p:sp>
        <p:nvSpPr>
          <p:cNvPr id="1048832" name="4" descr="7资源 8"/>
          <p:cNvSpPr/>
          <p:nvPr>
            <p:custDataLst>
              <p:tags r:id="rId13"/>
            </p:custDataLst>
          </p:nvPr>
        </p:nvSpPr>
        <p:spPr>
          <a:xfrm>
            <a:off x="0" y="3870325"/>
            <a:ext cx="12192000" cy="2226199"/>
          </a:xfrm>
          <a:custGeom>
            <a:gdLst>
              <a:gd name="connsiteX0" fmla="*/ 5210289 w 12192000"/>
              <a:gd name="connsiteY0" fmla="*/ 2226199 h 2226199"/>
              <a:gd name="connsiteX1" fmla="*/ 5928893 w 12192000"/>
              <a:gd name="connsiteY1" fmla="*/ 1894269 h 2226199"/>
              <a:gd name="connsiteX2" fmla="*/ 6570830 w 12192000"/>
              <a:gd name="connsiteY2" fmla="*/ 1161058 h 2226199"/>
              <a:gd name="connsiteX3" fmla="*/ 8071538 w 12192000"/>
              <a:gd name="connsiteY3" fmla="*/ 14541 h 2226199"/>
              <a:gd name="connsiteX4" fmla="*/ 9237950 w 12192000"/>
              <a:gd name="connsiteY4" fmla="*/ 413864 h 2226199"/>
              <a:gd name="connsiteX5" fmla="*/ 9833824 w 12192000"/>
              <a:gd name="connsiteY5" fmla="*/ 723983 h 2226199"/>
              <a:gd name="connsiteX6" fmla="*/ 11765815 w 12192000"/>
              <a:gd name="connsiteY6" fmla="*/ 1107009 h 2226199"/>
              <a:gd name="connsiteX7" fmla="*/ 12192000 w 12192000"/>
              <a:gd name="connsiteY7" fmla="*/ 1117738 h 2226199"/>
              <a:gd name="connsiteX8" fmla="*/ 12192000 w 12192000"/>
              <a:gd name="connsiteY8" fmla="*/ 1102918 h 2226199"/>
              <a:gd name="connsiteX9" fmla="*/ 11767166 w 12192000"/>
              <a:gd name="connsiteY9" fmla="*/ 1092237 h 2226199"/>
              <a:gd name="connsiteX10" fmla="*/ 9841721 w 12192000"/>
              <a:gd name="connsiteY10" fmla="*/ 710840 h 2226199"/>
              <a:gd name="connsiteX11" fmla="*/ 9247821 w 12192000"/>
              <a:gd name="connsiteY11" fmla="*/ 403238 h 2226199"/>
              <a:gd name="connsiteX12" fmla="*/ 8071538 w 12192000"/>
              <a:gd name="connsiteY12" fmla="*/ 0 h 2226199"/>
              <a:gd name="connsiteX13" fmla="*/ 6556353 w 12192000"/>
              <a:gd name="connsiteY13" fmla="*/ 1152109 h 2226199"/>
              <a:gd name="connsiteX14" fmla="*/ 5210289 w 12192000"/>
              <a:gd name="connsiteY14" fmla="*/ 2211658 h 2226199"/>
              <a:gd name="connsiteX15" fmla="*/ 4477538 w 12192000"/>
              <a:gd name="connsiteY15" fmla="*/ 1983753 h 2226199"/>
              <a:gd name="connsiteX16" fmla="*/ 3842180 w 12192000"/>
              <a:gd name="connsiteY16" fmla="*/ 1748018 h 2226199"/>
              <a:gd name="connsiteX17" fmla="*/ 136128 w 12192000"/>
              <a:gd name="connsiteY17" fmla="*/ 1169108 h 2226199"/>
              <a:gd name="connsiteX18" fmla="*/ 0 w 12192000"/>
              <a:gd name="connsiteY18" fmla="*/ 1165048 h 2226199"/>
              <a:gd name="connsiteX19" fmla="*/ 0 w 12192000"/>
              <a:gd name="connsiteY19" fmla="*/ 1179869 h 2226199"/>
              <a:gd name="connsiteX20" fmla="*/ 135870 w 12192000"/>
              <a:gd name="connsiteY20" fmla="*/ 1183923 h 2226199"/>
              <a:gd name="connsiteX21" fmla="*/ 3837903 w 12192000"/>
              <a:gd name="connsiteY21" fmla="*/ 1762280 h 2226199"/>
              <a:gd name="connsiteX22" fmla="*/ 4469643 w 12192000"/>
              <a:gd name="connsiteY22" fmla="*/ 1996896 h 2226199"/>
              <a:gd name="connsiteX23" fmla="*/ 5210289 w 12192000"/>
              <a:gd name="connsiteY23" fmla="*/ 2226199 h 2226199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</a:cxnLst>
            <a:rect l="l" t="t" r="r" b="b"/>
            <a:pathLst>
              <a:path w="12192000" h="2226199">
                <a:moveTo>
                  <a:pt x="5210289" y="2226199"/>
                </a:moveTo>
                <a:cubicBezTo>
                  <a:pt x="5445546" y="2226199"/>
                  <a:pt x="5680475" y="2117700"/>
                  <a:pt x="5928893" y="1894269"/>
                </a:cubicBezTo>
                <a:cubicBezTo>
                  <a:pt x="6150330" y="1695446"/>
                  <a:pt x="6354328" y="1435383"/>
                  <a:pt x="6570830" y="1161058"/>
                </a:cubicBezTo>
                <a:cubicBezTo>
                  <a:pt x="7013047" y="597027"/>
                  <a:pt x="7470728" y="14541"/>
                  <a:pt x="8071538" y="14541"/>
                </a:cubicBezTo>
                <a:cubicBezTo>
                  <a:pt x="8539090" y="14541"/>
                  <a:pt x="8863185" y="200221"/>
                  <a:pt x="9237950" y="413864"/>
                </a:cubicBezTo>
                <a:cubicBezTo>
                  <a:pt x="9428623" y="527870"/>
                  <a:pt x="9627653" y="631451"/>
                  <a:pt x="9833824" y="723983"/>
                </a:cubicBezTo>
                <a:cubicBezTo>
                  <a:pt x="10073646" y="827973"/>
                  <a:pt x="10705446" y="1052501"/>
                  <a:pt x="11765815" y="1107009"/>
                </a:cubicBezTo>
                <a:lnTo>
                  <a:pt x="12192000" y="1117738"/>
                </a:lnTo>
                <a:lnTo>
                  <a:pt x="12192000" y="1102918"/>
                </a:lnTo>
                <a:lnTo>
                  <a:pt x="11767166" y="1092237"/>
                </a:lnTo>
                <a:cubicBezTo>
                  <a:pt x="10709924" y="1037951"/>
                  <a:pt x="10080967" y="814341"/>
                  <a:pt x="9841721" y="710840"/>
                </a:cubicBezTo>
                <a:cubicBezTo>
                  <a:pt x="9636307" y="619069"/>
                  <a:pt x="9437935" y="516327"/>
                  <a:pt x="9247821" y="403238"/>
                </a:cubicBezTo>
                <a:cubicBezTo>
                  <a:pt x="8870423" y="186798"/>
                  <a:pt x="8544354" y="0"/>
                  <a:pt x="8071538" y="0"/>
                </a:cubicBezTo>
                <a:cubicBezTo>
                  <a:pt x="7461515" y="0"/>
                  <a:pt x="7001202" y="585562"/>
                  <a:pt x="6556353" y="1152109"/>
                </a:cubicBezTo>
                <a:cubicBezTo>
                  <a:pt x="6128284" y="1696844"/>
                  <a:pt x="5723905" y="2211658"/>
                  <a:pt x="5210289" y="2211658"/>
                </a:cubicBezTo>
                <a:cubicBezTo>
                  <a:pt x="4985233" y="2211658"/>
                  <a:pt x="4738790" y="2100921"/>
                  <a:pt x="4477538" y="1983753"/>
                </a:cubicBezTo>
                <a:cubicBezTo>
                  <a:pt x="4272224" y="1891752"/>
                  <a:pt x="4059340" y="1796116"/>
                  <a:pt x="3842180" y="1748018"/>
                </a:cubicBezTo>
                <a:cubicBezTo>
                  <a:pt x="2912464" y="1542222"/>
                  <a:pt x="914202" y="1209851"/>
                  <a:pt x="136128" y="1169108"/>
                </a:cubicBezTo>
                <a:lnTo>
                  <a:pt x="0" y="1165048"/>
                </a:lnTo>
                <a:lnTo>
                  <a:pt x="0" y="1179869"/>
                </a:lnTo>
                <a:lnTo>
                  <a:pt x="135870" y="1183923"/>
                </a:lnTo>
                <a:cubicBezTo>
                  <a:pt x="912605" y="1224604"/>
                  <a:pt x="2908803" y="1556484"/>
                  <a:pt x="3837903" y="1762280"/>
                </a:cubicBezTo>
                <a:cubicBezTo>
                  <a:pt x="4053089" y="1810098"/>
                  <a:pt x="4264986" y="1904895"/>
                  <a:pt x="4469643" y="1996896"/>
                </a:cubicBezTo>
                <a:cubicBezTo>
                  <a:pt x="4732537" y="2114344"/>
                  <a:pt x="4979967" y="2226199"/>
                  <a:pt x="5210289" y="2226199"/>
                </a:cubicBezTo>
                <a:close/>
              </a:path>
            </a:pathLst>
          </a:custGeom>
          <a:solidFill>
            <a:schemeClr val="accent1">
              <a:lumMod val="75000"/>
              <a:alpha val="80000"/>
            </a:schemeClr>
          </a:solidFill>
          <a:ln w="14048" cap="flat">
            <a:solidFill>
              <a:schemeClr val="accent1">
                <a:lumMod val="75000"/>
                <a:alpha val="80000"/>
              </a:schemeClr>
            </a:solidFill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MiSans Normal" panose="00000500000000000000" charset="-122"/>
            </a:endParaRPr>
          </a:p>
        </p:txBody>
      </p:sp>
      <p:sp>
        <p:nvSpPr>
          <p:cNvPr id="1048834" name="3" descr="6资源 7"/>
          <p:cNvSpPr/>
          <p:nvPr>
            <p:custDataLst>
              <p:tags r:id="rId14"/>
            </p:custDataLst>
          </p:nvPr>
        </p:nvSpPr>
        <p:spPr>
          <a:xfrm>
            <a:off x="0" y="3702683"/>
            <a:ext cx="12192000" cy="2581892"/>
          </a:xfrm>
          <a:custGeom>
            <a:gdLst>
              <a:gd name="connsiteX0" fmla="*/ 4756438 w 12192000"/>
              <a:gd name="connsiteY0" fmla="*/ 2581892 h 2581892"/>
              <a:gd name="connsiteX1" fmla="*/ 5588922 w 12192000"/>
              <a:gd name="connsiteY1" fmla="*/ 2197152 h 2581892"/>
              <a:gd name="connsiteX2" fmla="*/ 6335525 w 12192000"/>
              <a:gd name="connsiteY2" fmla="*/ 1342114 h 2581892"/>
              <a:gd name="connsiteX3" fmla="*/ 8087690 w 12192000"/>
              <a:gd name="connsiteY3" fmla="*/ 7270 h 2581892"/>
              <a:gd name="connsiteX4" fmla="*/ 9406172 w 12192000"/>
              <a:gd name="connsiteY4" fmla="*/ 494066 h 2581892"/>
              <a:gd name="connsiteX5" fmla="*/ 9859596 w 12192000"/>
              <a:gd name="connsiteY5" fmla="*/ 767242 h 2581892"/>
              <a:gd name="connsiteX6" fmla="*/ 11921868 w 12192000"/>
              <a:gd name="connsiteY6" fmla="*/ 1285370 h 2581892"/>
              <a:gd name="connsiteX7" fmla="*/ 12192000 w 12192000"/>
              <a:gd name="connsiteY7" fmla="*/ 1291501 h 2581892"/>
              <a:gd name="connsiteX8" fmla="*/ 12192000 w 12192000"/>
              <a:gd name="connsiteY8" fmla="*/ 1284247 h 2581892"/>
              <a:gd name="connsiteX9" fmla="*/ 11922471 w 12192000"/>
              <a:gd name="connsiteY9" fmla="*/ 1278174 h 2581892"/>
              <a:gd name="connsiteX10" fmla="*/ 9864202 w 12192000"/>
              <a:gd name="connsiteY10" fmla="*/ 762209 h 2581892"/>
              <a:gd name="connsiteX11" fmla="*/ 9411108 w 12192000"/>
              <a:gd name="connsiteY11" fmla="*/ 489312 h 2581892"/>
              <a:gd name="connsiteX12" fmla="*/ 8087690 w 12192000"/>
              <a:gd name="connsiteY12" fmla="*/ 0 h 2581892"/>
              <a:gd name="connsiteX13" fmla="*/ 6328944 w 12192000"/>
              <a:gd name="connsiteY13" fmla="*/ 1339038 h 2581892"/>
              <a:gd name="connsiteX14" fmla="*/ 5583329 w 12192000"/>
              <a:gd name="connsiteY14" fmla="*/ 2192120 h 2581892"/>
              <a:gd name="connsiteX15" fmla="*/ 4757097 w 12192000"/>
              <a:gd name="connsiteY15" fmla="*/ 2574622 h 2581892"/>
              <a:gd name="connsiteX16" fmla="*/ 3947974 w 12192000"/>
              <a:gd name="connsiteY16" fmla="*/ 2330525 h 2581892"/>
              <a:gd name="connsiteX17" fmla="*/ 3487311 w 12192000"/>
              <a:gd name="connsiteY17" fmla="*/ 2144586 h 2581892"/>
              <a:gd name="connsiteX18" fmla="*/ 170169 w 12192000"/>
              <a:gd name="connsiteY18" fmla="*/ 1372839 h 2581892"/>
              <a:gd name="connsiteX19" fmla="*/ 0 w 12192000"/>
              <a:gd name="connsiteY19" fmla="*/ 1367361 h 2581892"/>
              <a:gd name="connsiteX20" fmla="*/ 0 w 12192000"/>
              <a:gd name="connsiteY20" fmla="*/ 1374910 h 2581892"/>
              <a:gd name="connsiteX21" fmla="*/ 169916 w 12192000"/>
              <a:gd name="connsiteY21" fmla="*/ 1380382 h 2581892"/>
              <a:gd name="connsiteX22" fmla="*/ 3485337 w 12192000"/>
              <a:gd name="connsiteY22" fmla="*/ 2152975 h 2581892"/>
              <a:gd name="connsiteX23" fmla="*/ 3943367 w 12192000"/>
              <a:gd name="connsiteY23" fmla="*/ 2336956 h 2581892"/>
              <a:gd name="connsiteX24" fmla="*/ 4756438 w 12192000"/>
              <a:gd name="connsiteY24" fmla="*/ 2581892 h 2581892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</a:cxnLst>
            <a:rect l="l" t="t" r="r" b="b"/>
            <a:pathLst>
              <a:path w="12192000" h="2581892">
                <a:moveTo>
                  <a:pt x="4756438" y="2581892"/>
                </a:moveTo>
                <a:cubicBezTo>
                  <a:pt x="5031849" y="2581892"/>
                  <a:pt x="5297060" y="2460542"/>
                  <a:pt x="5588922" y="2197152"/>
                </a:cubicBezTo>
                <a:cubicBezTo>
                  <a:pt x="5846236" y="1965917"/>
                  <a:pt x="6084793" y="1663383"/>
                  <a:pt x="6335525" y="1342114"/>
                </a:cubicBezTo>
                <a:cubicBezTo>
                  <a:pt x="6851468" y="686435"/>
                  <a:pt x="7385179" y="7270"/>
                  <a:pt x="8087690" y="7270"/>
                </a:cubicBezTo>
                <a:cubicBezTo>
                  <a:pt x="8639169" y="7270"/>
                  <a:pt x="8994537" y="233472"/>
                  <a:pt x="9406172" y="494066"/>
                </a:cubicBezTo>
                <a:cubicBezTo>
                  <a:pt x="9548978" y="584938"/>
                  <a:pt x="9695074" y="679166"/>
                  <a:pt x="9859596" y="767242"/>
                </a:cubicBezTo>
                <a:cubicBezTo>
                  <a:pt x="10432257" y="1076977"/>
                  <a:pt x="11109468" y="1247563"/>
                  <a:pt x="11921868" y="1285370"/>
                </a:cubicBezTo>
                <a:lnTo>
                  <a:pt x="12192000" y="1291501"/>
                </a:lnTo>
                <a:lnTo>
                  <a:pt x="12192000" y="1284247"/>
                </a:lnTo>
                <a:lnTo>
                  <a:pt x="11922471" y="1278174"/>
                </a:lnTo>
                <a:cubicBezTo>
                  <a:pt x="11111448" y="1240696"/>
                  <a:pt x="10435425" y="1071454"/>
                  <a:pt x="9864202" y="762209"/>
                </a:cubicBezTo>
                <a:cubicBezTo>
                  <a:pt x="9701655" y="674133"/>
                  <a:pt x="9553913" y="580185"/>
                  <a:pt x="9411108" y="489312"/>
                </a:cubicBezTo>
                <a:cubicBezTo>
                  <a:pt x="8998485" y="226761"/>
                  <a:pt x="8641800" y="0"/>
                  <a:pt x="8087690" y="0"/>
                </a:cubicBezTo>
                <a:cubicBezTo>
                  <a:pt x="7380573" y="0"/>
                  <a:pt x="6845544" y="680564"/>
                  <a:pt x="6328944" y="1339038"/>
                </a:cubicBezTo>
                <a:cubicBezTo>
                  <a:pt x="6076895" y="1658909"/>
                  <a:pt x="5839984" y="1961164"/>
                  <a:pt x="5583329" y="2192120"/>
                </a:cubicBezTo>
                <a:cubicBezTo>
                  <a:pt x="5293111" y="2452993"/>
                  <a:pt x="5030534" y="2574622"/>
                  <a:pt x="4757097" y="2574622"/>
                </a:cubicBezTo>
                <a:cubicBezTo>
                  <a:pt x="4498138" y="2574622"/>
                  <a:pt x="4230954" y="2456068"/>
                  <a:pt x="3947974" y="2330525"/>
                </a:cubicBezTo>
                <a:cubicBezTo>
                  <a:pt x="3798688" y="2261208"/>
                  <a:pt x="3644858" y="2199129"/>
                  <a:pt x="3487311" y="2144586"/>
                </a:cubicBezTo>
                <a:cubicBezTo>
                  <a:pt x="2655650" y="1874067"/>
                  <a:pt x="1080168" y="1427591"/>
                  <a:pt x="170169" y="1372839"/>
                </a:cubicBezTo>
                <a:lnTo>
                  <a:pt x="0" y="1367361"/>
                </a:lnTo>
                <a:lnTo>
                  <a:pt x="0" y="1374910"/>
                </a:lnTo>
                <a:lnTo>
                  <a:pt x="169916" y="1380382"/>
                </a:lnTo>
                <a:cubicBezTo>
                  <a:pt x="1078618" y="1435078"/>
                  <a:pt x="2652442" y="1881144"/>
                  <a:pt x="3485337" y="2152975"/>
                </a:cubicBezTo>
                <a:cubicBezTo>
                  <a:pt x="3642028" y="2206818"/>
                  <a:pt x="3794935" y="2268245"/>
                  <a:pt x="3943367" y="2336956"/>
                </a:cubicBezTo>
                <a:cubicBezTo>
                  <a:pt x="4227334" y="2462779"/>
                  <a:pt x="4495506" y="2581892"/>
                  <a:pt x="4756438" y="2581892"/>
                </a:cubicBezTo>
                <a:close/>
              </a:path>
            </a:pathLst>
          </a:custGeom>
          <a:solidFill>
            <a:schemeClr val="accent1">
              <a:lumMod val="75000"/>
            </a:schemeClr>
          </a:solidFill>
          <a:ln w="13980" cap="flat">
            <a:solidFill>
              <a:schemeClr val="accent1">
                <a:lumMod val="75000"/>
              </a:schemeClr>
            </a:solidFill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MiSans Normal" panose="00000500000000000000" charset="-122"/>
            </a:endParaRPr>
          </a:p>
        </p:txBody>
      </p:sp>
      <p:sp>
        <p:nvSpPr>
          <p:cNvPr id="1048836" name="2" descr="2资源 3"/>
          <p:cNvSpPr/>
          <p:nvPr>
            <p:custDataLst>
              <p:tags r:id="rId15"/>
            </p:custDataLst>
          </p:nvPr>
        </p:nvSpPr>
        <p:spPr>
          <a:xfrm>
            <a:off x="16510" y="3519755"/>
            <a:ext cx="12175490" cy="2942924"/>
          </a:xfrm>
          <a:custGeom>
            <a:gdLst>
              <a:gd name="connsiteX0" fmla="*/ 4304875 w 12175490"/>
              <a:gd name="connsiteY0" fmla="*/ 2942924 h 2942924"/>
              <a:gd name="connsiteX1" fmla="*/ 5253835 w 12175490"/>
              <a:gd name="connsiteY1" fmla="*/ 2504261 h 2942924"/>
              <a:gd name="connsiteX2" fmla="*/ 6105399 w 12175490"/>
              <a:gd name="connsiteY2" fmla="*/ 1530199 h 2942924"/>
              <a:gd name="connsiteX3" fmla="*/ 8105982 w 12175490"/>
              <a:gd name="connsiteY3" fmla="*/ 5641 h 2942924"/>
              <a:gd name="connsiteX4" fmla="*/ 9557391 w 12175490"/>
              <a:gd name="connsiteY4" fmla="*/ 587450 h 2942924"/>
              <a:gd name="connsiteX5" fmla="*/ 9886434 w 12175490"/>
              <a:gd name="connsiteY5" fmla="*/ 816707 h 2942924"/>
              <a:gd name="connsiteX6" fmla="*/ 10803807 w 12175490"/>
              <a:gd name="connsiteY6" fmla="*/ 1262640 h 2942924"/>
              <a:gd name="connsiteX7" fmla="*/ 11896468 w 12175490"/>
              <a:gd name="connsiteY7" fmla="*/ 1461226 h 2942924"/>
              <a:gd name="connsiteX8" fmla="*/ 12175490 w 12175490"/>
              <a:gd name="connsiteY8" fmla="*/ 1469998 h 2942924"/>
              <a:gd name="connsiteX9" fmla="*/ 12175490 w 12175490"/>
              <a:gd name="connsiteY9" fmla="*/ 1466430 h 2942924"/>
              <a:gd name="connsiteX10" fmla="*/ 12083026 w 12175490"/>
              <a:gd name="connsiteY10" fmla="*/ 1464885 h 2942924"/>
              <a:gd name="connsiteX11" fmla="*/ 9889395 w 12175490"/>
              <a:gd name="connsiteY11" fmla="*/ 812514 h 2942924"/>
              <a:gd name="connsiteX12" fmla="*/ 9560352 w 12175490"/>
              <a:gd name="connsiteY12" fmla="*/ 583257 h 2942924"/>
              <a:gd name="connsiteX13" fmla="*/ 8912466 w 12175490"/>
              <a:gd name="connsiteY13" fmla="*/ 177025 h 2942924"/>
              <a:gd name="connsiteX14" fmla="*/ 8105982 w 12175490"/>
              <a:gd name="connsiteY14" fmla="*/ 50 h 2942924"/>
              <a:gd name="connsiteX15" fmla="*/ 6101121 w 12175490"/>
              <a:gd name="connsiteY15" fmla="*/ 1527124 h 2942924"/>
              <a:gd name="connsiteX16" fmla="*/ 5249886 w 12175490"/>
              <a:gd name="connsiteY16" fmla="*/ 2500626 h 2942924"/>
              <a:gd name="connsiteX17" fmla="*/ 4305862 w 12175490"/>
              <a:gd name="connsiteY17" fmla="*/ 2937612 h 2942924"/>
              <a:gd name="connsiteX18" fmla="*/ 3332550 w 12175490"/>
              <a:gd name="connsiteY18" fmla="*/ 2632589 h 2942924"/>
              <a:gd name="connsiteX19" fmla="*/ 3135124 w 12175490"/>
              <a:gd name="connsiteY19" fmla="*/ 2541166 h 2942924"/>
              <a:gd name="connsiteX20" fmla="*/ 2958099 w 12175490"/>
              <a:gd name="connsiteY20" fmla="*/ 2460646 h 2942924"/>
              <a:gd name="connsiteX21" fmla="*/ 0 w 12175490"/>
              <a:gd name="connsiteY21" fmla="*/ 1569620 h 2942924"/>
              <a:gd name="connsiteX22" fmla="*/ 0 w 12175490"/>
              <a:gd name="connsiteY22" fmla="*/ 1575212 h 2942924"/>
              <a:gd name="connsiteX23" fmla="*/ 2953822 w 12175490"/>
              <a:gd name="connsiteY23" fmla="*/ 2465399 h 2942924"/>
              <a:gd name="connsiteX24" fmla="*/ 3130847 w 12175490"/>
              <a:gd name="connsiteY24" fmla="*/ 2545918 h 2942924"/>
              <a:gd name="connsiteX25" fmla="*/ 3328273 w 12175490"/>
              <a:gd name="connsiteY25" fmla="*/ 2637621 h 2942924"/>
              <a:gd name="connsiteX26" fmla="*/ 4304875 w 12175490"/>
              <a:gd name="connsiteY26" fmla="*/ 2942924 h 2942924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12175490" h="2942924">
                <a:moveTo>
                  <a:pt x="4304875" y="2942924"/>
                </a:moveTo>
                <a:cubicBezTo>
                  <a:pt x="4619439" y="2942924"/>
                  <a:pt x="4920843" y="2803693"/>
                  <a:pt x="5253835" y="2504261"/>
                </a:cubicBezTo>
                <a:cubicBezTo>
                  <a:pt x="5546026" y="2240616"/>
                  <a:pt x="5818145" y="1895612"/>
                  <a:pt x="6105399" y="1530199"/>
                </a:cubicBezTo>
                <a:cubicBezTo>
                  <a:pt x="6694387" y="780641"/>
                  <a:pt x="7303445" y="5641"/>
                  <a:pt x="8105982" y="5641"/>
                </a:cubicBezTo>
                <a:cubicBezTo>
                  <a:pt x="8742351" y="5641"/>
                  <a:pt x="9137532" y="288298"/>
                  <a:pt x="9557391" y="587450"/>
                </a:cubicBezTo>
                <a:cubicBezTo>
                  <a:pt x="9661698" y="662937"/>
                  <a:pt x="9770941" y="740941"/>
                  <a:pt x="9886434" y="816707"/>
                </a:cubicBezTo>
                <a:cubicBezTo>
                  <a:pt x="10163917" y="1003932"/>
                  <a:pt x="10473217" y="1154288"/>
                  <a:pt x="10803807" y="1262640"/>
                </a:cubicBezTo>
                <a:cubicBezTo>
                  <a:pt x="11134989" y="1369371"/>
                  <a:pt x="11495230" y="1435055"/>
                  <a:pt x="11896468" y="1461226"/>
                </a:cubicBezTo>
                <a:lnTo>
                  <a:pt x="12175490" y="1469998"/>
                </a:lnTo>
                <a:lnTo>
                  <a:pt x="12175490" y="1466430"/>
                </a:lnTo>
                <a:lnTo>
                  <a:pt x="12083026" y="1464885"/>
                </a:lnTo>
                <a:cubicBezTo>
                  <a:pt x="10976762" y="1427238"/>
                  <a:pt x="10354272" y="1116559"/>
                  <a:pt x="9889395" y="812514"/>
                </a:cubicBezTo>
                <a:cubicBezTo>
                  <a:pt x="9774889" y="736747"/>
                  <a:pt x="9665646" y="658744"/>
                  <a:pt x="9560352" y="583257"/>
                </a:cubicBezTo>
                <a:cubicBezTo>
                  <a:pt x="9345487" y="428648"/>
                  <a:pt x="9142796" y="284664"/>
                  <a:pt x="8912466" y="177025"/>
                </a:cubicBezTo>
                <a:cubicBezTo>
                  <a:pt x="8666507" y="59031"/>
                  <a:pt x="8388399" y="-1997"/>
                  <a:pt x="8105982" y="50"/>
                </a:cubicBezTo>
                <a:cubicBezTo>
                  <a:pt x="7300155" y="50"/>
                  <a:pt x="6690108" y="776448"/>
                  <a:pt x="6101121" y="1527124"/>
                </a:cubicBezTo>
                <a:cubicBezTo>
                  <a:pt x="5814195" y="1892257"/>
                  <a:pt x="5543065" y="2237260"/>
                  <a:pt x="5249886" y="2500626"/>
                </a:cubicBezTo>
                <a:cubicBezTo>
                  <a:pt x="4918540" y="2797821"/>
                  <a:pt x="4618452" y="2937612"/>
                  <a:pt x="4305862" y="2937612"/>
                </a:cubicBezTo>
                <a:cubicBezTo>
                  <a:pt x="3977147" y="2937612"/>
                  <a:pt x="3649419" y="2782444"/>
                  <a:pt x="3332550" y="2632589"/>
                </a:cubicBezTo>
                <a:cubicBezTo>
                  <a:pt x="3266742" y="2602394"/>
                  <a:pt x="3200934" y="2570801"/>
                  <a:pt x="3135124" y="2541166"/>
                </a:cubicBezTo>
                <a:lnTo>
                  <a:pt x="2958099" y="2460646"/>
                </a:lnTo>
                <a:cubicBezTo>
                  <a:pt x="2134504" y="2084609"/>
                  <a:pt x="1006872" y="1569620"/>
                  <a:pt x="0" y="1569620"/>
                </a:cubicBezTo>
                <a:lnTo>
                  <a:pt x="0" y="1575212"/>
                </a:lnTo>
                <a:cubicBezTo>
                  <a:pt x="1005227" y="1575212"/>
                  <a:pt x="2132201" y="2089641"/>
                  <a:pt x="2953822" y="2465399"/>
                </a:cubicBezTo>
                <a:cubicBezTo>
                  <a:pt x="3014586" y="2493357"/>
                  <a:pt x="3073593" y="2520197"/>
                  <a:pt x="3130847" y="2545918"/>
                </a:cubicBezTo>
                <a:cubicBezTo>
                  <a:pt x="3196656" y="2575834"/>
                  <a:pt x="3262464" y="2607147"/>
                  <a:pt x="3328273" y="2637621"/>
                </a:cubicBezTo>
                <a:cubicBezTo>
                  <a:pt x="3646787" y="2787756"/>
                  <a:pt x="3975831" y="2942924"/>
                  <a:pt x="4304875" y="2942924"/>
                </a:cubicBezTo>
                <a:close/>
              </a:path>
            </a:pathLst>
          </a:custGeom>
          <a:solidFill>
            <a:schemeClr val="accent1">
              <a:lumMod val="60000"/>
              <a:lumOff val="40000"/>
            </a:schemeClr>
          </a:solidFill>
          <a:ln w="13810" cap="flat">
            <a:solidFill>
              <a:schemeClr val="accent1">
                <a:lumMod val="60000"/>
                <a:lumOff val="40000"/>
              </a:schemeClr>
            </a:solidFill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MiSans Normal" panose="00000500000000000000" charset="-122"/>
            </a:endParaRPr>
          </a:p>
        </p:txBody>
      </p:sp>
      <p:sp>
        <p:nvSpPr>
          <p:cNvPr id="1048838" name="1" descr="1资源 2"/>
          <p:cNvSpPr/>
          <p:nvPr>
            <p:custDataLst>
              <p:tags r:id="rId16"/>
            </p:custDataLst>
          </p:nvPr>
        </p:nvSpPr>
        <p:spPr>
          <a:xfrm>
            <a:off x="0" y="3324045"/>
            <a:ext cx="12192000" cy="3315834"/>
          </a:xfrm>
          <a:custGeom>
            <a:gdLst>
              <a:gd name="connsiteX0" fmla="*/ 3847397 w 12192000"/>
              <a:gd name="connsiteY0" fmla="*/ 3315834 h 3315834"/>
              <a:gd name="connsiteX1" fmla="*/ 4406790 w 12192000"/>
              <a:gd name="connsiteY1" fmla="*/ 3179942 h 3315834"/>
              <a:gd name="connsiteX2" fmla="*/ 4918141 w 12192000"/>
              <a:gd name="connsiteY2" fmla="*/ 2821477 h 3315834"/>
              <a:gd name="connsiteX3" fmla="*/ 5875690 w 12192000"/>
              <a:gd name="connsiteY3" fmla="*/ 1726231 h 3315834"/>
              <a:gd name="connsiteX4" fmla="*/ 8119512 w 12192000"/>
              <a:gd name="connsiteY4" fmla="*/ 14717 h 3315834"/>
              <a:gd name="connsiteX5" fmla="*/ 9678242 w 12192000"/>
              <a:gd name="connsiteY5" fmla="*/ 693619 h 3315834"/>
              <a:gd name="connsiteX6" fmla="*/ 12075797 w 12192000"/>
              <a:gd name="connsiteY6" fmla="*/ 1658532 h 3315834"/>
              <a:gd name="connsiteX7" fmla="*/ 12192000 w 12192000"/>
              <a:gd name="connsiteY7" fmla="*/ 1661120 h 3315834"/>
              <a:gd name="connsiteX8" fmla="*/ 12192000 w 12192000"/>
              <a:gd name="connsiteY8" fmla="*/ 1646583 h 3315834"/>
              <a:gd name="connsiteX9" fmla="*/ 12077098 w 12192000"/>
              <a:gd name="connsiteY9" fmla="*/ 1644027 h 3315834"/>
              <a:gd name="connsiteX10" fmla="*/ 9690087 w 12192000"/>
              <a:gd name="connsiteY10" fmla="*/ 682434 h 3315834"/>
              <a:gd name="connsiteX11" fmla="*/ 9011248 w 12192000"/>
              <a:gd name="connsiteY11" fmla="*/ 207091 h 3315834"/>
              <a:gd name="connsiteX12" fmla="*/ 8119512 w 12192000"/>
              <a:gd name="connsiteY12" fmla="*/ 177 h 3315834"/>
              <a:gd name="connsiteX13" fmla="*/ 5861540 w 12192000"/>
              <a:gd name="connsiteY13" fmla="*/ 1718123 h 3315834"/>
              <a:gd name="connsiteX14" fmla="*/ 4905636 w 12192000"/>
              <a:gd name="connsiteY14" fmla="*/ 2811411 h 3315834"/>
              <a:gd name="connsiteX15" fmla="*/ 3848384 w 12192000"/>
              <a:gd name="connsiteY15" fmla="*/ 3301294 h 3315834"/>
              <a:gd name="connsiteX16" fmla="*/ 2358426 w 12192000"/>
              <a:gd name="connsiteY16" fmla="*/ 2660979 h 3315834"/>
              <a:gd name="connsiteX17" fmla="*/ 190772 w 12192000"/>
              <a:gd name="connsiteY17" fmla="*/ 1777771 h 3315834"/>
              <a:gd name="connsiteX18" fmla="*/ 0 w 12192000"/>
              <a:gd name="connsiteY18" fmla="*/ 1772439 h 3315834"/>
              <a:gd name="connsiteX19" fmla="*/ 0 w 12192000"/>
              <a:gd name="connsiteY19" fmla="*/ 1787258 h 3315834"/>
              <a:gd name="connsiteX20" fmla="*/ 189916 w 12192000"/>
              <a:gd name="connsiteY20" fmla="*/ 1792570 h 3315834"/>
              <a:gd name="connsiteX21" fmla="*/ 2346909 w 12192000"/>
              <a:gd name="connsiteY21" fmla="*/ 2672723 h 3315834"/>
              <a:gd name="connsiteX22" fmla="*/ 3847397 w 12192000"/>
              <a:gd name="connsiteY22" fmla="*/ 3315834 h 3315834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2192000" h="3315833">
                <a:moveTo>
                  <a:pt x="3847397" y="3315834"/>
                </a:moveTo>
                <a:cubicBezTo>
                  <a:pt x="4044830" y="3313905"/>
                  <a:pt x="4238019" y="3266985"/>
                  <a:pt x="4406790" y="3179942"/>
                </a:cubicBezTo>
                <a:cubicBezTo>
                  <a:pt x="4596917" y="3082301"/>
                  <a:pt x="4769211" y="2961536"/>
                  <a:pt x="4918141" y="2821477"/>
                </a:cubicBezTo>
                <a:cubicBezTo>
                  <a:pt x="5248183" y="2525087"/>
                  <a:pt x="5552887" y="2136983"/>
                  <a:pt x="5875690" y="1726231"/>
                </a:cubicBezTo>
                <a:cubicBezTo>
                  <a:pt x="6537089" y="884874"/>
                  <a:pt x="7220534" y="14717"/>
                  <a:pt x="8119512" y="14717"/>
                </a:cubicBezTo>
                <a:cubicBezTo>
                  <a:pt x="8839811" y="14717"/>
                  <a:pt x="9228424" y="329842"/>
                  <a:pt x="9678242" y="693619"/>
                </a:cubicBezTo>
                <a:cubicBezTo>
                  <a:pt x="10204523" y="1120117"/>
                  <a:pt x="10796744" y="1600189"/>
                  <a:pt x="12075797" y="1658532"/>
                </a:cubicBezTo>
                <a:lnTo>
                  <a:pt x="12192000" y="1661120"/>
                </a:lnTo>
                <a:lnTo>
                  <a:pt x="12192000" y="1646583"/>
                </a:lnTo>
                <a:lnTo>
                  <a:pt x="12077098" y="1644027"/>
                </a:lnTo>
                <a:cubicBezTo>
                  <a:pt x="10804271" y="1586023"/>
                  <a:pt x="10214209" y="1108671"/>
                  <a:pt x="9690087" y="682434"/>
                </a:cubicBezTo>
                <a:cubicBezTo>
                  <a:pt x="9467646" y="503482"/>
                  <a:pt x="9257381" y="332917"/>
                  <a:pt x="9011248" y="207091"/>
                </a:cubicBezTo>
                <a:cubicBezTo>
                  <a:pt x="8743102" y="67698"/>
                  <a:pt x="8433823" y="-4061"/>
                  <a:pt x="8119512" y="177"/>
                </a:cubicBezTo>
                <a:cubicBezTo>
                  <a:pt x="7211321" y="177"/>
                  <a:pt x="6524914" y="873410"/>
                  <a:pt x="5861540" y="1718123"/>
                </a:cubicBezTo>
                <a:cubicBezTo>
                  <a:pt x="5539067" y="2128316"/>
                  <a:pt x="5234691" y="2515860"/>
                  <a:pt x="4905636" y="2811411"/>
                </a:cubicBezTo>
                <a:cubicBezTo>
                  <a:pt x="4534134" y="3145549"/>
                  <a:pt x="4198169" y="3301294"/>
                  <a:pt x="3848384" y="3301294"/>
                </a:cubicBezTo>
                <a:cubicBezTo>
                  <a:pt x="3300179" y="3301294"/>
                  <a:pt x="2863853" y="3004345"/>
                  <a:pt x="2358426" y="2660979"/>
                </a:cubicBezTo>
                <a:cubicBezTo>
                  <a:pt x="1784329" y="2270394"/>
                  <a:pt x="1137062" y="1831150"/>
                  <a:pt x="190772" y="1777771"/>
                </a:cubicBezTo>
                <a:lnTo>
                  <a:pt x="0" y="1772439"/>
                </a:lnTo>
                <a:lnTo>
                  <a:pt x="0" y="1787258"/>
                </a:lnTo>
                <a:lnTo>
                  <a:pt x="189916" y="1792570"/>
                </a:lnTo>
                <a:cubicBezTo>
                  <a:pt x="1131965" y="1845761"/>
                  <a:pt x="1775588" y="2283449"/>
                  <a:pt x="2346909" y="2672723"/>
                </a:cubicBezTo>
                <a:cubicBezTo>
                  <a:pt x="2833580" y="3003226"/>
                  <a:pt x="3293270" y="3315834"/>
                  <a:pt x="3847397" y="3315834"/>
                </a:cubicBezTo>
                <a:close/>
              </a:path>
            </a:pathLst>
          </a:custGeom>
          <a:solidFill>
            <a:schemeClr val="accent1">
              <a:lumMod val="60000"/>
              <a:lumOff val="40000"/>
            </a:schemeClr>
          </a:solidFill>
          <a:ln w="5890" cap="flat">
            <a:solidFill>
              <a:schemeClr val="accent1">
                <a:lumMod val="60000"/>
                <a:lumOff val="40000"/>
              </a:schemeClr>
            </a:solidFill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MiSans Normal" panose="00000500000000000000" charset="-122"/>
            </a:endParaRPr>
          </a:p>
        </p:txBody>
      </p:sp>
      <p:sp>
        <p:nvSpPr>
          <p:cNvPr id="1048840" name="椭圆 14"/>
          <p:cNvSpPr/>
          <p:nvPr>
            <p:custDataLst>
              <p:tags r:id="rId17"/>
            </p:custDataLst>
          </p:nvPr>
        </p:nvSpPr>
        <p:spPr>
          <a:xfrm flipH="1">
            <a:off x="7891780" y="3303270"/>
            <a:ext cx="71755" cy="71755"/>
          </a:xfrm>
          <a:prstGeom prst="ellipse">
            <a:avLst/>
          </a:prstGeom>
          <a:solidFill>
            <a:schemeClr val="bg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MiSans Normal" panose="00000500000000000000" charset="-122"/>
            </a:endParaRPr>
          </a:p>
        </p:txBody>
      </p:sp>
      <p:sp>
        <p:nvSpPr>
          <p:cNvPr id="1048842" name="椭圆 15"/>
          <p:cNvSpPr>
            <a:spLocks noChangeAspect="1"/>
          </p:cNvSpPr>
          <p:nvPr>
            <p:custDataLst>
              <p:tags r:id="rId18"/>
            </p:custDataLst>
          </p:nvPr>
        </p:nvSpPr>
        <p:spPr>
          <a:xfrm flipH="1">
            <a:off x="6177280" y="4612005"/>
            <a:ext cx="53975" cy="53975"/>
          </a:xfrm>
          <a:prstGeom prst="ellipse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accent1">
                  <a:lumMod val="20000"/>
                  <a:lumOff val="80000"/>
                </a:schemeClr>
              </a:solidFill>
              <a:cs typeface="MiSans Normal" panose="00000500000000000000" charset="-122"/>
            </a:endParaRPr>
          </a:p>
        </p:txBody>
      </p:sp>
      <p:sp>
        <p:nvSpPr>
          <p:cNvPr id="1048844" name="椭圆 16"/>
          <p:cNvSpPr/>
          <p:nvPr>
            <p:custDataLst>
              <p:tags r:id="rId19"/>
            </p:custDataLst>
          </p:nvPr>
        </p:nvSpPr>
        <p:spPr>
          <a:xfrm flipH="1">
            <a:off x="8668385" y="3570605"/>
            <a:ext cx="71755" cy="71755"/>
          </a:xfrm>
          <a:prstGeom prst="ellipse">
            <a:avLst/>
          </a:prstGeom>
          <a:solidFill>
            <a:schemeClr val="accent1">
              <a:lumMod val="40000"/>
              <a:lumOff val="60000"/>
              <a:alpha val="6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accent1">
                  <a:lumMod val="60000"/>
                  <a:lumOff val="40000"/>
                </a:schemeClr>
              </a:solidFill>
              <a:cs typeface="MiSans Normal" panose="00000500000000000000" charset="-122"/>
            </a:endParaRPr>
          </a:p>
        </p:txBody>
      </p:sp>
      <p:sp>
        <p:nvSpPr>
          <p:cNvPr id="1048846" name="椭圆 17"/>
          <p:cNvSpPr>
            <a:spLocks noChangeAspect="1"/>
          </p:cNvSpPr>
          <p:nvPr>
            <p:custDataLst>
              <p:tags r:id="rId20"/>
            </p:custDataLst>
          </p:nvPr>
        </p:nvSpPr>
        <p:spPr>
          <a:xfrm flipH="1">
            <a:off x="5213350" y="5795010"/>
            <a:ext cx="53975" cy="53975"/>
          </a:xfrm>
          <a:prstGeom prst="ellipse">
            <a:avLst/>
          </a:prstGeom>
          <a:solidFill>
            <a:schemeClr val="bg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accent1">
                  <a:lumMod val="20000"/>
                  <a:lumOff val="80000"/>
                </a:schemeClr>
              </a:solidFill>
              <a:cs typeface="MiSans Normal" panose="00000500000000000000" charset="-122"/>
            </a:endParaRPr>
          </a:p>
        </p:txBody>
      </p:sp>
      <p:sp>
        <p:nvSpPr>
          <p:cNvPr id="1048848" name="椭圆 18"/>
          <p:cNvSpPr>
            <a:spLocks noChangeAspect="1"/>
          </p:cNvSpPr>
          <p:nvPr>
            <p:custDataLst>
              <p:tags r:id="rId21"/>
            </p:custDataLst>
          </p:nvPr>
        </p:nvSpPr>
        <p:spPr>
          <a:xfrm flipH="1">
            <a:off x="4355465" y="5773420"/>
            <a:ext cx="53975" cy="53975"/>
          </a:xfrm>
          <a:prstGeom prst="ellipse">
            <a:avLst/>
          </a:prstGeom>
          <a:solidFill>
            <a:schemeClr val="accent1">
              <a:lumMod val="60000"/>
              <a:lumOff val="40000"/>
              <a:alpha val="7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accent1">
                  <a:lumMod val="20000"/>
                  <a:lumOff val="80000"/>
                </a:schemeClr>
              </a:solidFill>
              <a:cs typeface="MiSans Normal" panose="00000500000000000000" charset="-122"/>
            </a:endParaRPr>
          </a:p>
        </p:txBody>
      </p:sp>
      <p:sp>
        <p:nvSpPr>
          <p:cNvPr id="1048850" name="椭圆 19"/>
          <p:cNvSpPr/>
          <p:nvPr>
            <p:custDataLst>
              <p:tags r:id="rId22"/>
            </p:custDataLst>
          </p:nvPr>
        </p:nvSpPr>
        <p:spPr>
          <a:xfrm flipH="1">
            <a:off x="3423920" y="5824220"/>
            <a:ext cx="71755" cy="71755"/>
          </a:xfrm>
          <a:prstGeom prst="ellipse">
            <a:avLst/>
          </a:prstGeom>
          <a:solidFill>
            <a:schemeClr val="accent1">
              <a:lumMod val="60000"/>
              <a:lumOff val="40000"/>
              <a:alpha val="6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accent1">
                  <a:lumMod val="20000"/>
                  <a:lumOff val="80000"/>
                </a:schemeClr>
              </a:solidFill>
              <a:cs typeface="MiSans Normal" panose="00000500000000000000" charset="-122"/>
            </a:endParaRPr>
          </a:p>
        </p:txBody>
      </p:sp>
      <p:sp>
        <p:nvSpPr>
          <p:cNvPr id="1048852" name="椭圆 22"/>
          <p:cNvSpPr/>
          <p:nvPr>
            <p:custDataLst>
              <p:tags r:id="rId23"/>
            </p:custDataLst>
          </p:nvPr>
        </p:nvSpPr>
        <p:spPr>
          <a:xfrm flipH="1">
            <a:off x="4448175" y="6172200"/>
            <a:ext cx="71755" cy="71755"/>
          </a:xfrm>
          <a:prstGeom prst="ellipse">
            <a:avLst/>
          </a:prstGeom>
          <a:solidFill>
            <a:schemeClr val="accent1">
              <a:lumMod val="60000"/>
              <a:lumOff val="40000"/>
              <a:alpha val="7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accent1">
                  <a:lumMod val="20000"/>
                  <a:lumOff val="80000"/>
                </a:schemeClr>
              </a:solidFill>
              <a:cs typeface="MiSans Normal" panose="00000500000000000000" charset="-122"/>
            </a:endParaRPr>
          </a:p>
        </p:txBody>
      </p:sp>
      <p:sp>
        <p:nvSpPr>
          <p:cNvPr id="1048854" name="椭圆 26"/>
          <p:cNvSpPr>
            <a:spLocks noChangeAspect="1"/>
          </p:cNvSpPr>
          <p:nvPr>
            <p:custDataLst>
              <p:tags r:id="rId24"/>
            </p:custDataLst>
          </p:nvPr>
        </p:nvSpPr>
        <p:spPr>
          <a:xfrm flipH="1">
            <a:off x="2135505" y="5806440"/>
            <a:ext cx="53975" cy="53975"/>
          </a:xfrm>
          <a:prstGeom prst="ellipse">
            <a:avLst/>
          </a:prstGeom>
          <a:solidFill>
            <a:schemeClr val="bg1">
              <a:alpha val="5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accent1">
                  <a:lumMod val="20000"/>
                  <a:lumOff val="80000"/>
                </a:schemeClr>
              </a:solidFill>
              <a:cs typeface="MiSans Normal" panose="00000500000000000000" charset="-122"/>
            </a:endParaRPr>
          </a:p>
        </p:txBody>
      </p:sp>
      <p:sp>
        <p:nvSpPr>
          <p:cNvPr id="1048856" name="椭圆 28"/>
          <p:cNvSpPr/>
          <p:nvPr>
            <p:custDataLst>
              <p:tags r:id="rId25"/>
            </p:custDataLst>
          </p:nvPr>
        </p:nvSpPr>
        <p:spPr>
          <a:xfrm flipH="1">
            <a:off x="3223895" y="6473190"/>
            <a:ext cx="71755" cy="71755"/>
          </a:xfrm>
          <a:prstGeom prst="ellipse">
            <a:avLst/>
          </a:prstGeom>
          <a:solidFill>
            <a:schemeClr val="bg1">
              <a:alpha val="7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accent1">
                  <a:lumMod val="20000"/>
                  <a:lumOff val="80000"/>
                </a:schemeClr>
              </a:solidFill>
              <a:cs typeface="MiSans Normal" panose="00000500000000000000" charset="-122"/>
            </a:endParaRPr>
          </a:p>
        </p:txBody>
      </p:sp>
      <p:sp>
        <p:nvSpPr>
          <p:cNvPr id="1048858" name="椭圆 29"/>
          <p:cNvSpPr>
            <a:spLocks noChangeAspect="1"/>
          </p:cNvSpPr>
          <p:nvPr>
            <p:custDataLst>
              <p:tags r:id="rId26"/>
            </p:custDataLst>
          </p:nvPr>
        </p:nvSpPr>
        <p:spPr>
          <a:xfrm flipH="1">
            <a:off x="9699625" y="4382135"/>
            <a:ext cx="36195" cy="36195"/>
          </a:xfrm>
          <a:prstGeom prst="ellipse">
            <a:avLst/>
          </a:prstGeom>
          <a:solidFill>
            <a:schemeClr val="bg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accent1">
                  <a:lumMod val="20000"/>
                  <a:lumOff val="80000"/>
                </a:schemeClr>
              </a:solidFill>
              <a:cs typeface="MiSans Normal" panose="00000500000000000000" charset="-122"/>
            </a:endParaRPr>
          </a:p>
        </p:txBody>
      </p:sp>
      <p:sp>
        <p:nvSpPr>
          <p:cNvPr id="1048860" name="椭圆 30"/>
          <p:cNvSpPr>
            <a:spLocks noChangeAspect="1"/>
          </p:cNvSpPr>
          <p:nvPr>
            <p:custDataLst>
              <p:tags r:id="rId27"/>
            </p:custDataLst>
          </p:nvPr>
        </p:nvSpPr>
        <p:spPr>
          <a:xfrm flipH="1">
            <a:off x="9228455" y="3847465"/>
            <a:ext cx="53975" cy="53975"/>
          </a:xfrm>
          <a:prstGeom prst="ellipse">
            <a:avLst/>
          </a:prstGeom>
          <a:solidFill>
            <a:schemeClr val="bg1">
              <a:alpha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accent1">
                  <a:lumMod val="20000"/>
                  <a:lumOff val="80000"/>
                </a:schemeClr>
              </a:solidFill>
              <a:cs typeface="MiSans Normal" panose="00000500000000000000" charset="-122"/>
            </a:endParaRPr>
          </a:p>
        </p:txBody>
      </p:sp>
      <p:sp>
        <p:nvSpPr>
          <p:cNvPr id="1048862" name="椭圆 31"/>
          <p:cNvSpPr/>
          <p:nvPr>
            <p:custDataLst>
              <p:tags r:id="rId28"/>
            </p:custDataLst>
          </p:nvPr>
        </p:nvSpPr>
        <p:spPr>
          <a:xfrm flipH="1">
            <a:off x="9427845" y="4191000"/>
            <a:ext cx="71755" cy="71755"/>
          </a:xfrm>
          <a:prstGeom prst="ellipse">
            <a:avLst/>
          </a:prstGeom>
          <a:solidFill>
            <a:schemeClr val="accent1">
              <a:lumMod val="40000"/>
              <a:lumOff val="60000"/>
              <a:alpha val="6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accent1">
                  <a:lumMod val="20000"/>
                  <a:lumOff val="80000"/>
                </a:schemeClr>
              </a:solidFill>
              <a:cs typeface="MiSans Normal" panose="00000500000000000000" charset="-122"/>
            </a:endParaRPr>
          </a:p>
        </p:txBody>
      </p:sp>
      <p:sp>
        <p:nvSpPr>
          <p:cNvPr id="1048864" name="矩形 32"/>
          <p:cNvSpPr/>
          <p:nvPr>
            <p:custDataLst>
              <p:tags r:id="rId29"/>
            </p:custDataLst>
          </p:nvPr>
        </p:nvSpPr>
        <p:spPr>
          <a:xfrm flipH="1">
            <a:off x="8642350" y="5818505"/>
            <a:ext cx="904875" cy="492125"/>
          </a:xfrm>
          <a:prstGeom prst="rect">
            <a:avLst/>
          </a:prstGeom>
          <a:solidFill>
            <a:schemeClr val="accent1">
              <a:lumMod val="60000"/>
              <a:lumOff val="40000"/>
              <a:alpha val="4000"/>
            </a:schemeClr>
          </a:solidFill>
          <a:ln>
            <a:noFill/>
            <a:prstDash val="solid"/>
          </a:ln>
          <a:effectLst>
            <a:softEdge rad="381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MiSans Normal" panose="00000500000000000000" charset="-122"/>
            </a:endParaRPr>
          </a:p>
        </p:txBody>
      </p:sp>
      <p:sp>
        <p:nvSpPr>
          <p:cNvPr id="1048866" name="矩形 33"/>
          <p:cNvSpPr/>
          <p:nvPr>
            <p:custDataLst>
              <p:tags r:id="rId30"/>
            </p:custDataLst>
          </p:nvPr>
        </p:nvSpPr>
        <p:spPr>
          <a:xfrm flipH="1">
            <a:off x="8355965" y="6104255"/>
            <a:ext cx="676910" cy="330200"/>
          </a:xfrm>
          <a:prstGeom prst="rect">
            <a:avLst/>
          </a:prstGeom>
          <a:solidFill>
            <a:schemeClr val="accent1">
              <a:lumMod val="60000"/>
              <a:lumOff val="40000"/>
              <a:alpha val="5000"/>
            </a:schemeClr>
          </a:solidFill>
          <a:ln>
            <a:noFill/>
            <a:prstDash val="solid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MiSans Normal" panose="00000500000000000000" charset="-122"/>
            </a:endParaRPr>
          </a:p>
        </p:txBody>
      </p:sp>
      <p:sp>
        <p:nvSpPr>
          <p:cNvPr id="1048868" name="椭圆 34"/>
          <p:cNvSpPr>
            <a:spLocks noChangeAspect="1"/>
          </p:cNvSpPr>
          <p:nvPr>
            <p:custDataLst>
              <p:tags r:id="rId31"/>
            </p:custDataLst>
          </p:nvPr>
        </p:nvSpPr>
        <p:spPr>
          <a:xfrm flipH="1">
            <a:off x="1347470" y="6325870"/>
            <a:ext cx="144145" cy="144145"/>
          </a:xfrm>
          <a:prstGeom prst="ellipse">
            <a:avLst/>
          </a:prstGeom>
          <a:noFill/>
          <a:ln w="19050">
            <a:solidFill>
              <a:schemeClr val="accent1">
                <a:alpha val="36000"/>
              </a:scheme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MiSans Normal" panose="00000500000000000000" charset="-122"/>
            </a:endParaRPr>
          </a:p>
        </p:txBody>
      </p:sp>
      <p:sp>
        <p:nvSpPr>
          <p:cNvPr id="1048870" name="椭圆 35"/>
          <p:cNvSpPr/>
          <p:nvPr>
            <p:custDataLst>
              <p:tags r:id="rId32"/>
            </p:custDataLst>
          </p:nvPr>
        </p:nvSpPr>
        <p:spPr>
          <a:xfrm flipH="1">
            <a:off x="4097655" y="4124960"/>
            <a:ext cx="295275" cy="295275"/>
          </a:xfrm>
          <a:prstGeom prst="ellipse">
            <a:avLst/>
          </a:prstGeom>
          <a:noFill/>
          <a:ln w="25400">
            <a:solidFill>
              <a:schemeClr val="accent1">
                <a:alpha val="36000"/>
              </a:scheme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MiSans Normal" panose="00000500000000000000" charset="-122"/>
            </a:endParaRPr>
          </a:p>
        </p:txBody>
      </p:sp>
      <p:sp>
        <p:nvSpPr>
          <p:cNvPr id="1048872" name="椭圆 36"/>
          <p:cNvSpPr>
            <a:spLocks noChangeAspect="1"/>
          </p:cNvSpPr>
          <p:nvPr>
            <p:custDataLst>
              <p:tags r:id="rId33"/>
            </p:custDataLst>
          </p:nvPr>
        </p:nvSpPr>
        <p:spPr>
          <a:xfrm flipH="1">
            <a:off x="9699625" y="5384165"/>
            <a:ext cx="144145" cy="144145"/>
          </a:xfrm>
          <a:prstGeom prst="ellipse">
            <a:avLst/>
          </a:prstGeom>
          <a:noFill/>
          <a:ln w="25400">
            <a:solidFill>
              <a:schemeClr val="accent2">
                <a:alpha val="12000"/>
              </a:scheme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MiSans Normal" panose="00000500000000000000" charset="-122"/>
            </a:endParaRPr>
          </a:p>
        </p:txBody>
      </p:sp>
      <p:sp>
        <p:nvSpPr>
          <p:cNvPr id="1048874" name="日期占位符 3"/>
          <p:cNvSpPr>
            <a:spLocks noGrp="1"/>
          </p:cNvSpPr>
          <p:nvPr>
            <p:ph type="dt" sz="half" idx="10"/>
            <p:custDataLst>
              <p:tags r:id="rId34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297C79FE-DCC0-4620-A566-16CA7A0CE41F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876" name="页脚占位符 4"/>
          <p:cNvSpPr>
            <a:spLocks noGrp="1"/>
          </p:cNvSpPr>
          <p:nvPr>
            <p:ph type="ftr" sz="quarter" idx="11"/>
            <p:custDataLst>
              <p:tags r:id="rId35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1048878" name="灯片编号占位符 5"/>
          <p:cNvSpPr>
            <a:spLocks noGrp="1"/>
          </p:cNvSpPr>
          <p:nvPr>
            <p:ph type="sldNum" sz="quarter" idx="12"/>
            <p:custDataLst>
              <p:tags r:id="rId36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515A922F-1294-4387-9CB3-FCC8465D972A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ags" Target="../tags/tag136.xml" /><Relationship Id="rId13" Type="http://schemas.openxmlformats.org/officeDocument/2006/relationships/tags" Target="../tags/tag137.xml" /><Relationship Id="rId14" Type="http://schemas.openxmlformats.org/officeDocument/2006/relationships/tags" Target="../tags/tag138.xml" /><Relationship Id="rId15" Type="http://schemas.openxmlformats.org/officeDocument/2006/relationships/tags" Target="../tags/tag139.xml" /><Relationship Id="rId16" Type="http://schemas.openxmlformats.org/officeDocument/2006/relationships/tags" Target="../tags/tag140.xml" /><Relationship Id="rId17" Type="http://schemas.openxmlformats.org/officeDocument/2006/relationships/tags" Target="../tags/tag141.xml" /><Relationship Id="rId18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31" name=""/>
        <p:cNvGrpSpPr/>
        <p:nvPr/>
      </p:nvGrpSpPr>
      <p:grpSpPr>
        <a:xfrm>
          <a:off x="0" y="0"/>
          <a:ext cx="0" cy="0"/>
        </a:xfrm>
      </p:grpSpPr>
      <p:sp>
        <p:nvSpPr>
          <p:cNvPr id="1048654" name="日期占位符 7"/>
          <p:cNvSpPr>
            <a:spLocks noGrp="1"/>
          </p:cNvSpPr>
          <p:nvPr>
            <p:ph type="dt" sz="half" idx="10"/>
            <p:custDataLst>
              <p:tags r:id="rId12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297C79FE-DCC0-4620-A566-16CA7A0CE41F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656" name="页脚占位符 8"/>
          <p:cNvSpPr>
            <a:spLocks noGrp="1"/>
          </p:cNvSpPr>
          <p:nvPr>
            <p:ph type="ftr" sz="quarter" idx="11"/>
            <p:custDataLst>
              <p:tags r:id="rId13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8658" name="灯片编号占位符 9"/>
          <p:cNvSpPr>
            <a:spLocks noGrp="1"/>
          </p:cNvSpPr>
          <p:nvPr>
            <p:ph type="sldNum" sz="quarter" idx="12"/>
            <p:custDataLst>
              <p:tags r:id="rId14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515A922F-1294-4387-9CB3-FCC8465D972A}" type="slidenum">
              <a:rPr lang="zh-CN" altLang="en-US" smtClean="0"/>
              <a:t/>
            </a:fld>
            <a:endParaRPr lang="zh-CN" altLang="en-US"/>
          </a:p>
        </p:txBody>
      </p:sp>
      <p:sp>
        <p:nvSpPr>
          <p:cNvPr id="1048660" name="文本占位符 1"/>
          <p:cNvSpPr txBox="1">
            <a:spLocks noGrp="1"/>
          </p:cNvSpPr>
          <p:nvPr>
            <p:ph type="body" idx="21"/>
            <p:custDataLst>
              <p:tags r:id="rId15"/>
            </p:custDataLst>
          </p:nvPr>
        </p:nvSpPr>
        <p:spPr>
          <a:xfrm>
            <a:off x="608400" y="1568823"/>
            <a:ext cx="10969200" cy="4608139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/>
          <a:p>
            <a:pPr marR="0" lvl="0" fontAlgn="auto">
              <a:lnSpc>
                <a:spcPct val="130000"/>
              </a:lnSpc>
              <a:spcBef>
                <a:spcPts val="1200"/>
              </a:spcBef>
              <a:spcAft>
                <a:spcPct val="0"/>
              </a:spcAft>
              <a:buClr>
                <a:schemeClr val="accent1"/>
              </a:buClr>
              <a:buSzTx/>
              <a:buChar char="●"/>
            </a:pPr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marR="0" lvl="1" fontAlgn="auto">
              <a:lnSpc>
                <a:spcPct val="120000"/>
              </a:lnSpc>
              <a:spcBef>
                <a:spcPts val="1200"/>
              </a:spcBef>
              <a:spcAft>
                <a:spcPct val="0"/>
              </a:spcAft>
              <a:buClr>
                <a:schemeClr val="accent1"/>
              </a:buClr>
              <a:buSzTx/>
              <a:buChar char="●"/>
              <a:tabLst>
                <a:tab pos="1609725"/>
              </a:tabLst>
            </a:pPr>
            <a:r>
              <a:rPr err="1">
                <a:sym typeface="+mn-ea"/>
              </a:rPr>
              <a:t>二级</a:t>
            </a:r>
            <a:endParaRPr>
              <a:sym typeface="+mn-ea"/>
            </a:endParaRPr>
          </a:p>
          <a:p>
            <a:pPr marR="0" lvl="2" fontAlgn="auto">
              <a:lnSpc>
                <a:spcPct val="120000"/>
              </a:lnSpc>
              <a:spcBef>
                <a:spcPts val="1200"/>
              </a:spcBef>
              <a:spcAft>
                <a:spcPct val="0"/>
              </a:spcAft>
              <a:buClr>
                <a:schemeClr val="accent1"/>
              </a:buClr>
              <a:buSzTx/>
              <a:buChar char="●"/>
            </a:pPr>
            <a:r>
              <a:rPr err="1">
                <a:sym typeface="+mn-ea"/>
              </a:rPr>
              <a:t>三级</a:t>
            </a:r>
            <a:endParaRPr>
              <a:sym typeface="+mn-ea"/>
            </a:endParaRPr>
          </a:p>
          <a:p>
            <a:pPr marR="0" lvl="3" fontAlgn="auto">
              <a:lnSpc>
                <a:spcPct val="120000"/>
              </a:lnSpc>
              <a:spcBef>
                <a:spcPts val="1200"/>
              </a:spcBef>
              <a:spcAft>
                <a:spcPct val="0"/>
              </a:spcAft>
              <a:buClr>
                <a:schemeClr val="accent1"/>
              </a:buClr>
              <a:buSzTx/>
              <a:buFont typeface="Wingdings" panose="05000000000000000000" charset="0"/>
              <a:buChar char=""/>
            </a:pPr>
            <a:r>
              <a:rPr err="1">
                <a:sym typeface="+mn-ea"/>
              </a:rPr>
              <a:t>四级</a:t>
            </a:r>
            <a:endParaRPr>
              <a:sym typeface="+mn-ea"/>
            </a:endParaRPr>
          </a:p>
          <a:p>
            <a:pPr marR="0" lvl="4" fontAlgn="auto">
              <a:lnSpc>
                <a:spcPct val="120000"/>
              </a:lnSpc>
              <a:spcBef>
                <a:spcPts val="1200"/>
              </a:spcBef>
              <a:spcAft>
                <a:spcPct val="0"/>
              </a:spcAft>
              <a:buClr>
                <a:schemeClr val="accent1"/>
              </a:buClr>
              <a:buSzTx/>
            </a:pPr>
            <a:r>
              <a:rPr err="1">
                <a:sym typeface="+mn-ea"/>
              </a:rPr>
              <a:t>五级</a:t>
            </a:r>
            <a:endParaRPr>
              <a:sym typeface="+mn-ea"/>
            </a:endParaRPr>
          </a:p>
        </p:txBody>
      </p:sp>
      <p:sp>
        <p:nvSpPr>
          <p:cNvPr id="1048662" name="标题占位符 2"/>
          <p:cNvSpPr>
            <a:spLocks noGrp="1"/>
          </p:cNvSpPr>
          <p:nvPr>
            <p:ph type="title"/>
            <p:custDataLst>
              <p:tags r:id="rId16"/>
            </p:custDataLst>
          </p:nvPr>
        </p:nvSpPr>
        <p:spPr>
          <a:xfrm>
            <a:off x="608400" y="365126"/>
            <a:ext cx="10969200" cy="1123016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vert="horz" wrap="square" lIns="91440" tIns="45720" rIns="91440" bIns="45720" rtlCol="0" anchor="ctr">
            <a:normAutofit/>
          </a:bodyPr>
          <a:lstStyle/>
          <a:p>
            <a:pPr marL="0" marR="0" lvl="0" algn="ctr" fontAlgn="auto">
              <a:lnSpc>
                <a:spcPct val="100000"/>
              </a:lnSpc>
              <a:buClrTx/>
              <a:buSzTx/>
              <a:buFontTx/>
            </a:pPr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1048664" name="KSO_TEMPLATE" hidden="1"/>
          <p:cNvSpPr/>
          <p:nvPr userDrawn="1">
            <p:custDataLst>
              <p:tags r:id="rId17"/>
            </p:custDataLst>
          </p:nvPr>
        </p:nvSpPr>
        <p:spPr>
          <a:xfrm flipH="1">
            <a:off x="0" y="0"/>
            <a:ext cx="0" cy="0"/>
          </a:xfrm>
          <a:prstGeom prst="rect">
            <a:avLst/>
          </a:prstGeom>
          <a:solidFill>
            <a:schemeClr val="bg1"/>
          </a:solidFill>
          <a:ln>
            <a:solidFill>
              <a:srgbClr val="DCD6CA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60" r:id="rId1"/>
    <p:sldLayoutId id="2147483887" r:id="rId2"/>
    <p:sldLayoutId id="2147483888" r:id="rId3"/>
    <p:sldLayoutId id="2147483889" r:id="rId4"/>
    <p:sldLayoutId id="2147483890" r:id="rId5"/>
    <p:sldLayoutId id="2147483891" r:id="rId6"/>
    <p:sldLayoutId id="2147483892" r:id="rId7"/>
    <p:sldLayoutId id="2147483893" r:id="rId8"/>
    <p:sldLayoutId id="2147483894" r:id="rId9"/>
    <p:sldLayoutId id="2147483895" r:id="rId10"/>
    <p:sldLayoutId id="2147483896" r:id="rId11"/>
  </p:sldLayoutIdLst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0" lang="zh-CN" altLang="en-US" sz="3600" b="0" i="0" u="none" strike="noStrike" kern="1200" cap="none" spc="300" normalizeH="0" baseline="0" smtClean="0">
          <a:ln>
            <a:noFill/>
            <a:prstDash val="sysDot"/>
          </a:ln>
          <a:solidFill>
            <a:schemeClr val="accent1"/>
          </a:solidFill>
          <a:latin typeface="+mj-lt"/>
          <a:ea typeface="+mj-lt"/>
          <a:cs typeface="MiSans Normal" panose="00000500000000000000" charset="-122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itchFamily="34" charset="0"/>
        <a:buChar char="•"/>
        <a:defRPr kumimoji="0" lang="zh-CN" altLang="en-US" sz="1800" b="0" i="0" u="none" strike="noStrike" kern="1200" cap="none" spc="150" normalizeH="0" baseline="0" noProof="1">
          <a:ln>
            <a:noFill/>
            <a:prstDash val="sysDot"/>
          </a:ln>
          <a:solidFill>
            <a:schemeClr val="tx1"/>
          </a:solidFill>
          <a:latin typeface="+mn-ea"/>
          <a:ea typeface="+mn-ea"/>
          <a:cs typeface="MiSans Normal" panose="00000500000000000000" charset="-122"/>
          <a:sym typeface="+mn-ea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kumimoji="0" sz="1600" b="0" i="0" u="none" strike="noStrike" kern="1200" cap="none" spc="150" normalizeH="0" baseline="0" noProof="1">
          <a:solidFill>
            <a:schemeClr val="tx1"/>
          </a:solidFill>
          <a:latin typeface="+mn-ea"/>
          <a:ea typeface="+mn-ea"/>
          <a:cs typeface="MiSans Normal" panose="00000500000000000000" charset="-122"/>
          <a:sym typeface="+mn-ea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kumimoji="0" sz="1600" b="0" i="0" u="none" strike="noStrike" kern="1200" cap="none" spc="150" normalizeH="0" baseline="0" noProof="1">
          <a:solidFill>
            <a:schemeClr val="tx1"/>
          </a:solidFill>
          <a:latin typeface="+mn-ea"/>
          <a:ea typeface="+mn-ea"/>
          <a:cs typeface="MiSans Normal" panose="00000500000000000000" charset="-122"/>
          <a:sym typeface="+mn-ea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kumimoji="0" sz="1400" b="0" i="0" u="none" strike="noStrike" kern="1200" cap="none" spc="150" normalizeH="0" baseline="0" noProof="1">
          <a:solidFill>
            <a:schemeClr val="tx1"/>
          </a:solidFill>
          <a:latin typeface="+mn-ea"/>
          <a:ea typeface="+mn-ea"/>
          <a:cs typeface="MiSans Normal" panose="00000500000000000000" charset="-122"/>
          <a:sym typeface="+mn-ea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kumimoji="0" sz="1400" b="0" i="0" u="none" strike="noStrike" kern="1200" cap="none" spc="150" normalizeH="0" baseline="0" noProof="1">
          <a:solidFill>
            <a:schemeClr val="tx1"/>
          </a:solidFill>
          <a:latin typeface="+mn-ea"/>
          <a:ea typeface="+mn-ea"/>
          <a:cs typeface="MiSans Normal" panose="00000500000000000000" charset="-122"/>
          <a:sym typeface="+mn-ea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notesSlide" Target="../notesSlides/notesSlide1.xml" /><Relationship Id="rId3" Type="http://schemas.openxmlformats.org/officeDocument/2006/relationships/tags" Target="../tags/tag142.xml" /><Relationship Id="rId4" Type="http://schemas.openxmlformats.org/officeDocument/2006/relationships/tags" Target="../tags/tag143.xml" /><Relationship Id="rId5" Type="http://schemas.openxmlformats.org/officeDocument/2006/relationships/tags" Target="../tags/tag144.xml" /><Relationship Id="rId6" Type="http://schemas.openxmlformats.org/officeDocument/2006/relationships/tags" Target="../tags/tag145.xml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Relationship Id="rId10" Type="http://schemas.openxmlformats.org/officeDocument/2006/relationships/tags" Target="../tags/tag153.xml" /><Relationship Id="rId11" Type="http://schemas.openxmlformats.org/officeDocument/2006/relationships/tags" Target="../tags/tag154.xml" /><Relationship Id="rId12" Type="http://schemas.openxmlformats.org/officeDocument/2006/relationships/tags" Target="../tags/tag155.xml" /><Relationship Id="rId13" Type="http://schemas.openxmlformats.org/officeDocument/2006/relationships/tags" Target="../tags/tag156.xml" /><Relationship Id="rId14" Type="http://schemas.openxmlformats.org/officeDocument/2006/relationships/tags" Target="../tags/tag157.xml" /><Relationship Id="rId15" Type="http://schemas.openxmlformats.org/officeDocument/2006/relationships/tags" Target="../tags/tag158.xml" /><Relationship Id="rId16" Type="http://schemas.openxmlformats.org/officeDocument/2006/relationships/tags" Target="../tags/tag159.xml" /><Relationship Id="rId17" Type="http://schemas.openxmlformats.org/officeDocument/2006/relationships/tags" Target="../tags/tag160.xml" /><Relationship Id="rId18" Type="http://schemas.openxmlformats.org/officeDocument/2006/relationships/tags" Target="../tags/tag161.xml" /><Relationship Id="rId19" Type="http://schemas.openxmlformats.org/officeDocument/2006/relationships/tags" Target="../tags/tag162.xml" /><Relationship Id="rId2" Type="http://schemas.openxmlformats.org/officeDocument/2006/relationships/notesSlide" Target="../notesSlides/notesSlide2.xml" /><Relationship Id="rId20" Type="http://schemas.openxmlformats.org/officeDocument/2006/relationships/tags" Target="../tags/tag163.xml" /><Relationship Id="rId3" Type="http://schemas.openxmlformats.org/officeDocument/2006/relationships/tags" Target="../tags/tag146.xml" /><Relationship Id="rId4" Type="http://schemas.openxmlformats.org/officeDocument/2006/relationships/tags" Target="../tags/tag147.xml" /><Relationship Id="rId5" Type="http://schemas.openxmlformats.org/officeDocument/2006/relationships/tags" Target="../tags/tag148.xml" /><Relationship Id="rId6" Type="http://schemas.openxmlformats.org/officeDocument/2006/relationships/tags" Target="../tags/tag149.xml" /><Relationship Id="rId7" Type="http://schemas.openxmlformats.org/officeDocument/2006/relationships/tags" Target="../tags/tag150.xml" /><Relationship Id="rId8" Type="http://schemas.openxmlformats.org/officeDocument/2006/relationships/tags" Target="../tags/tag151.xml" /><Relationship Id="rId9" Type="http://schemas.openxmlformats.org/officeDocument/2006/relationships/tags" Target="../tags/tag152.xml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tags" Target="../tags/tag164.xml" /><Relationship Id="rId3" Type="http://schemas.openxmlformats.org/officeDocument/2006/relationships/tags" Target="../tags/tag165.xml" /><Relationship Id="rId4" Type="http://schemas.openxmlformats.org/officeDocument/2006/relationships/tags" Target="../tags/tag166.xml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tags" Target="../tags/tag167.xml" /><Relationship Id="rId3" Type="http://schemas.openxmlformats.org/officeDocument/2006/relationships/tags" Target="../tags/tag168.xml" /><Relationship Id="rId4" Type="http://schemas.openxmlformats.org/officeDocument/2006/relationships/tags" Target="../tags/tag169.xml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178.xml" /><Relationship Id="rId11" Type="http://schemas.openxmlformats.org/officeDocument/2006/relationships/tags" Target="../tags/tag179.xml" /><Relationship Id="rId12" Type="http://schemas.openxmlformats.org/officeDocument/2006/relationships/tags" Target="../tags/tag180.xml" /><Relationship Id="rId13" Type="http://schemas.openxmlformats.org/officeDocument/2006/relationships/tags" Target="../tags/tag181.xml" /><Relationship Id="rId14" Type="http://schemas.openxmlformats.org/officeDocument/2006/relationships/tags" Target="../tags/tag182.xml" /><Relationship Id="rId15" Type="http://schemas.openxmlformats.org/officeDocument/2006/relationships/tags" Target="../tags/tag183.xml" /><Relationship Id="rId16" Type="http://schemas.openxmlformats.org/officeDocument/2006/relationships/tags" Target="../tags/tag184.xml" /><Relationship Id="rId17" Type="http://schemas.openxmlformats.org/officeDocument/2006/relationships/tags" Target="../tags/tag185.xml" /><Relationship Id="rId2" Type="http://schemas.openxmlformats.org/officeDocument/2006/relationships/tags" Target="../tags/tag170.xml" /><Relationship Id="rId3" Type="http://schemas.openxmlformats.org/officeDocument/2006/relationships/tags" Target="../tags/tag171.xml" /><Relationship Id="rId4" Type="http://schemas.openxmlformats.org/officeDocument/2006/relationships/tags" Target="../tags/tag172.xml" /><Relationship Id="rId5" Type="http://schemas.openxmlformats.org/officeDocument/2006/relationships/tags" Target="../tags/tag173.xml" /><Relationship Id="rId6" Type="http://schemas.openxmlformats.org/officeDocument/2006/relationships/tags" Target="../tags/tag174.xml" /><Relationship Id="rId7" Type="http://schemas.openxmlformats.org/officeDocument/2006/relationships/tags" Target="../tags/tag175.xml" /><Relationship Id="rId8" Type="http://schemas.openxmlformats.org/officeDocument/2006/relationships/tags" Target="../tags/tag176.xml" /><Relationship Id="rId9" Type="http://schemas.openxmlformats.org/officeDocument/2006/relationships/tags" Target="../tags/tag177.xml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194.xml" /><Relationship Id="rId11" Type="http://schemas.openxmlformats.org/officeDocument/2006/relationships/tags" Target="../tags/tag195.xml" /><Relationship Id="rId12" Type="http://schemas.openxmlformats.org/officeDocument/2006/relationships/tags" Target="../tags/tag196.xml" /><Relationship Id="rId13" Type="http://schemas.openxmlformats.org/officeDocument/2006/relationships/tags" Target="../tags/tag197.xml" /><Relationship Id="rId2" Type="http://schemas.openxmlformats.org/officeDocument/2006/relationships/tags" Target="../tags/tag186.xml" /><Relationship Id="rId3" Type="http://schemas.openxmlformats.org/officeDocument/2006/relationships/tags" Target="../tags/tag187.xml" /><Relationship Id="rId4" Type="http://schemas.openxmlformats.org/officeDocument/2006/relationships/tags" Target="../tags/tag188.xml" /><Relationship Id="rId5" Type="http://schemas.openxmlformats.org/officeDocument/2006/relationships/tags" Target="../tags/tag189.xml" /><Relationship Id="rId6" Type="http://schemas.openxmlformats.org/officeDocument/2006/relationships/tags" Target="../tags/tag190.xml" /><Relationship Id="rId7" Type="http://schemas.openxmlformats.org/officeDocument/2006/relationships/tags" Target="../tags/tag191.xml" /><Relationship Id="rId8" Type="http://schemas.openxmlformats.org/officeDocument/2006/relationships/tags" Target="../tags/tag192.xml" /><Relationship Id="rId9" Type="http://schemas.openxmlformats.org/officeDocument/2006/relationships/tags" Target="../tags/tag193.xml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206.xml" /><Relationship Id="rId11" Type="http://schemas.openxmlformats.org/officeDocument/2006/relationships/tags" Target="../tags/tag207.xml" /><Relationship Id="rId12" Type="http://schemas.openxmlformats.org/officeDocument/2006/relationships/tags" Target="../tags/tag208.xml" /><Relationship Id="rId13" Type="http://schemas.openxmlformats.org/officeDocument/2006/relationships/tags" Target="../tags/tag209.xml" /><Relationship Id="rId2" Type="http://schemas.openxmlformats.org/officeDocument/2006/relationships/tags" Target="../tags/tag198.xml" /><Relationship Id="rId3" Type="http://schemas.openxmlformats.org/officeDocument/2006/relationships/tags" Target="../tags/tag199.xml" /><Relationship Id="rId4" Type="http://schemas.openxmlformats.org/officeDocument/2006/relationships/tags" Target="../tags/tag200.xml" /><Relationship Id="rId5" Type="http://schemas.openxmlformats.org/officeDocument/2006/relationships/tags" Target="../tags/tag201.xml" /><Relationship Id="rId6" Type="http://schemas.openxmlformats.org/officeDocument/2006/relationships/tags" Target="../tags/tag202.xml" /><Relationship Id="rId7" Type="http://schemas.openxmlformats.org/officeDocument/2006/relationships/tags" Target="../tags/tag203.xml" /><Relationship Id="rId8" Type="http://schemas.openxmlformats.org/officeDocument/2006/relationships/tags" Target="../tags/tag204.xml" /><Relationship Id="rId9" Type="http://schemas.openxmlformats.org/officeDocument/2006/relationships/tags" Target="../tags/tag205.xml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218.xml" /><Relationship Id="rId11" Type="http://schemas.openxmlformats.org/officeDocument/2006/relationships/tags" Target="../tags/tag219.xml" /><Relationship Id="rId12" Type="http://schemas.openxmlformats.org/officeDocument/2006/relationships/tags" Target="../tags/tag220.xml" /><Relationship Id="rId13" Type="http://schemas.openxmlformats.org/officeDocument/2006/relationships/tags" Target="../tags/tag221.xml" /><Relationship Id="rId2" Type="http://schemas.openxmlformats.org/officeDocument/2006/relationships/tags" Target="../tags/tag210.xml" /><Relationship Id="rId3" Type="http://schemas.openxmlformats.org/officeDocument/2006/relationships/tags" Target="../tags/tag211.xml" /><Relationship Id="rId4" Type="http://schemas.openxmlformats.org/officeDocument/2006/relationships/tags" Target="../tags/tag212.xml" /><Relationship Id="rId5" Type="http://schemas.openxmlformats.org/officeDocument/2006/relationships/tags" Target="../tags/tag213.xml" /><Relationship Id="rId6" Type="http://schemas.openxmlformats.org/officeDocument/2006/relationships/tags" Target="../tags/tag214.xml" /><Relationship Id="rId7" Type="http://schemas.openxmlformats.org/officeDocument/2006/relationships/tags" Target="../tags/tag215.xml" /><Relationship Id="rId8" Type="http://schemas.openxmlformats.org/officeDocument/2006/relationships/tags" Target="../tags/tag216.xml" /><Relationship Id="rId9" Type="http://schemas.openxmlformats.org/officeDocument/2006/relationships/tags" Target="../tags/tag217.xml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tags" Target="../tags/tag222.xml" /><Relationship Id="rId3" Type="http://schemas.openxmlformats.org/officeDocument/2006/relationships/tags" Target="../tags/tag223.xml" /><Relationship Id="rId4" Type="http://schemas.openxmlformats.org/officeDocument/2006/relationships/tags" Target="../tags/tag224.xml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tags" Target="../tags/tag225.xml" /><Relationship Id="rId3" Type="http://schemas.openxmlformats.org/officeDocument/2006/relationships/tags" Target="../tags/tag226.xml" /><Relationship Id="rId4" Type="http://schemas.openxmlformats.org/officeDocument/2006/relationships/tags" Target="../tags/tag227.xml" /><Relationship Id="rId5" Type="http://schemas.openxmlformats.org/officeDocument/2006/relationships/tags" Target="../tags/tag228.xml" /><Relationship Id="rId6" Type="http://schemas.openxmlformats.org/officeDocument/2006/relationships/tags" Target="../tags/tag229.xml" /><Relationship Id="rId7" Type="http://schemas.openxmlformats.org/officeDocument/2006/relationships/tags" Target="../tags/tag230.xml" /><Relationship Id="rId8" Type="http://schemas.openxmlformats.org/officeDocument/2006/relationships/tags" Target="../tags/tag231.xml" /><Relationship Id="rId9" Type="http://schemas.openxmlformats.org/officeDocument/2006/relationships/tags" Target="../tags/tag232.xml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241.xml" /><Relationship Id="rId11" Type="http://schemas.openxmlformats.org/officeDocument/2006/relationships/tags" Target="../tags/tag242.xml" /><Relationship Id="rId12" Type="http://schemas.openxmlformats.org/officeDocument/2006/relationships/tags" Target="../tags/tag243.xml" /><Relationship Id="rId13" Type="http://schemas.openxmlformats.org/officeDocument/2006/relationships/tags" Target="../tags/tag244.xml" /><Relationship Id="rId14" Type="http://schemas.openxmlformats.org/officeDocument/2006/relationships/tags" Target="../tags/tag245.xml" /><Relationship Id="rId15" Type="http://schemas.openxmlformats.org/officeDocument/2006/relationships/tags" Target="../tags/tag246.xml" /><Relationship Id="rId16" Type="http://schemas.openxmlformats.org/officeDocument/2006/relationships/tags" Target="../tags/tag247.xml" /><Relationship Id="rId17" Type="http://schemas.openxmlformats.org/officeDocument/2006/relationships/tags" Target="../tags/tag248.xml" /><Relationship Id="rId18" Type="http://schemas.openxmlformats.org/officeDocument/2006/relationships/tags" Target="../tags/tag249.xml" /><Relationship Id="rId19" Type="http://schemas.openxmlformats.org/officeDocument/2006/relationships/tags" Target="../tags/tag250.xml" /><Relationship Id="rId2" Type="http://schemas.openxmlformats.org/officeDocument/2006/relationships/tags" Target="../tags/tag233.xml" /><Relationship Id="rId20" Type="http://schemas.openxmlformats.org/officeDocument/2006/relationships/tags" Target="../tags/tag251.xml" /><Relationship Id="rId21" Type="http://schemas.openxmlformats.org/officeDocument/2006/relationships/tags" Target="../tags/tag252.xml" /><Relationship Id="rId22" Type="http://schemas.openxmlformats.org/officeDocument/2006/relationships/tags" Target="../tags/tag253.xml" /><Relationship Id="rId23" Type="http://schemas.openxmlformats.org/officeDocument/2006/relationships/tags" Target="../tags/tag254.xml" /><Relationship Id="rId24" Type="http://schemas.openxmlformats.org/officeDocument/2006/relationships/tags" Target="../tags/tag255.xml" /><Relationship Id="rId25" Type="http://schemas.openxmlformats.org/officeDocument/2006/relationships/tags" Target="../tags/tag256.xml" /><Relationship Id="rId26" Type="http://schemas.openxmlformats.org/officeDocument/2006/relationships/tags" Target="../tags/tag257.xml" /><Relationship Id="rId27" Type="http://schemas.openxmlformats.org/officeDocument/2006/relationships/tags" Target="../tags/tag258.xml" /><Relationship Id="rId28" Type="http://schemas.openxmlformats.org/officeDocument/2006/relationships/tags" Target="../tags/tag259.xml" /><Relationship Id="rId29" Type="http://schemas.openxmlformats.org/officeDocument/2006/relationships/tags" Target="../tags/tag260.xml" /><Relationship Id="rId3" Type="http://schemas.openxmlformats.org/officeDocument/2006/relationships/tags" Target="../tags/tag234.xml" /><Relationship Id="rId30" Type="http://schemas.openxmlformats.org/officeDocument/2006/relationships/tags" Target="../tags/tag261.xml" /><Relationship Id="rId4" Type="http://schemas.openxmlformats.org/officeDocument/2006/relationships/tags" Target="../tags/tag235.xml" /><Relationship Id="rId5" Type="http://schemas.openxmlformats.org/officeDocument/2006/relationships/tags" Target="../tags/tag236.xml" /><Relationship Id="rId6" Type="http://schemas.openxmlformats.org/officeDocument/2006/relationships/tags" Target="../tags/tag237.xml" /><Relationship Id="rId7" Type="http://schemas.openxmlformats.org/officeDocument/2006/relationships/tags" Target="../tags/tag238.xml" /><Relationship Id="rId8" Type="http://schemas.openxmlformats.org/officeDocument/2006/relationships/tags" Target="../tags/tag239.xml" /><Relationship Id="rId9" Type="http://schemas.openxmlformats.org/officeDocument/2006/relationships/tags" Target="../tags/tag240.xml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270.xml" /><Relationship Id="rId11" Type="http://schemas.openxmlformats.org/officeDocument/2006/relationships/tags" Target="../tags/tag271.xml" /><Relationship Id="rId12" Type="http://schemas.openxmlformats.org/officeDocument/2006/relationships/tags" Target="../tags/tag272.xml" /><Relationship Id="rId13" Type="http://schemas.openxmlformats.org/officeDocument/2006/relationships/tags" Target="../tags/tag273.xml" /><Relationship Id="rId2" Type="http://schemas.openxmlformats.org/officeDocument/2006/relationships/tags" Target="../tags/tag262.xml" /><Relationship Id="rId3" Type="http://schemas.openxmlformats.org/officeDocument/2006/relationships/tags" Target="../tags/tag263.xml" /><Relationship Id="rId4" Type="http://schemas.openxmlformats.org/officeDocument/2006/relationships/tags" Target="../tags/tag264.xml" /><Relationship Id="rId5" Type="http://schemas.openxmlformats.org/officeDocument/2006/relationships/tags" Target="../tags/tag265.xml" /><Relationship Id="rId6" Type="http://schemas.openxmlformats.org/officeDocument/2006/relationships/tags" Target="../tags/tag266.xml" /><Relationship Id="rId7" Type="http://schemas.openxmlformats.org/officeDocument/2006/relationships/tags" Target="../tags/tag267.xml" /><Relationship Id="rId8" Type="http://schemas.openxmlformats.org/officeDocument/2006/relationships/tags" Target="../tags/tag268.xml" /><Relationship Id="rId9" Type="http://schemas.openxmlformats.org/officeDocument/2006/relationships/tags" Target="../tags/tag269.xml" /></Relationships>
</file>

<file path=ppt/slides/_rels/slide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977163036003006054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29" name=""/>
        <p:cNvGrpSpPr/>
        <p:nvPr/>
      </p:nvGrpSpPr>
      <p:grpSpPr>
        <a:xfrm>
          <a:off x="0" y="0"/>
          <a:ext cx="0" cy="0"/>
        </a:xfrm>
      </p:grpSpPr>
      <p:sp>
        <p:nvSpPr>
          <p:cNvPr id="1048648" name="文本占位符 23"/>
          <p:cNvSpPr>
            <a:spLocks noGrp="1"/>
          </p:cNvSpPr>
          <p:nvPr>
            <p:ph type="body" idx="33"/>
            <p:custDataLst>
              <p:tags r:id="rId3"/>
            </p:custDataLst>
          </p:nvPr>
        </p:nvSpPr>
        <p:spPr/>
        <p:txBody>
          <a:bodyPr>
            <a:normAutofit fontScale="92857"/>
          </a:bodyPr>
          <a:lstStyle/>
          <a:p>
            <a:r>
              <a:rPr lang="zh-CN" altLang="en-US"/>
              <a:t>汇报人：</a:t>
            </a:r>
            <a:r>
              <a:rPr lang="en-US" altLang="zh-CN"/>
              <a:t>A CLICK TO UNLIMITED POSSIBILITES</a:t>
            </a:r>
            <a:endParaRPr lang="zh-CN" altLang="en-US"/>
          </a:p>
        </p:txBody>
      </p:sp>
      <p:sp>
        <p:nvSpPr>
          <p:cNvPr id="1048650" name="文本占位符 36"/>
          <p:cNvSpPr>
            <a:spLocks noGrp="1"/>
          </p:cNvSpPr>
          <p:nvPr>
            <p:ph type="body" idx="32"/>
            <p:custDataLst>
              <p:tags r:id="rId4"/>
            </p:custDataLst>
          </p:nvPr>
        </p:nvSpPr>
        <p:spPr/>
        <p:txBody>
          <a:bodyPr/>
          <a:lstStyle/>
          <a:p>
            <a:r>
              <a:rPr lang="zh-CN" altLang="en-US"/>
              <a:t>A CLICK TO UNLIMITED POSSIBILITES,a click to unlimited possibilities</a:t>
            </a:r>
            <a:endParaRPr lang="zh-CN" altLang="en-US"/>
          </a:p>
        </p:txBody>
      </p:sp>
      <p:sp>
        <p:nvSpPr>
          <p:cNvPr id="1048652" name="标题 37"/>
          <p:cNvSpPr>
            <a:spLocks noGrp="1"/>
          </p:cNvSpPr>
          <p:nvPr>
            <p:ph type="title" idx="31"/>
            <p:custDataLst>
              <p:tags r:id="rId5"/>
            </p:custDataLst>
          </p:nvPr>
        </p:nvSpPr>
        <p:spPr/>
        <p:txBody>
          <a:bodyPr>
            <a:normAutofit fontScale="90000"/>
          </a:bodyPr>
          <a:lstStyle/>
          <a:p>
            <a:r>
              <a:rPr lang="zh-CN" altLang="en-US"/>
              <a:t>口腔牙科儿童牙阵发育异常的诊断与干预措施</a:t>
            </a:r>
            <a:endParaRPr lang="zh-CN" altLang="en-US"/>
          </a:p>
        </p:txBody>
      </p:sp>
    </p:spTree>
    <p:custDataLst>
      <p:tags r:id="rId6"/>
    </p:custDataLst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57" name=""/>
        <p:cNvGrpSpPr/>
        <p:nvPr/>
      </p:nvGrpSpPr>
      <p:grpSpPr>
        <a:xfrm>
          <a:off x="0" y="0"/>
          <a:ext cx="0" cy="0"/>
        </a:xfrm>
      </p:grpSpPr>
      <p:sp>
        <p:nvSpPr>
          <p:cNvPr id="1048932" name="文本占位符 11"/>
          <p:cNvSpPr>
            <a:spLocks noGrp="1"/>
          </p:cNvSpPr>
          <p:nvPr>
            <p:ph type="body" idx="14"/>
            <p:custDataLst>
              <p:tags r:id="rId3"/>
            </p:custDataLst>
          </p:nvPr>
        </p:nvSpPr>
        <p:spPr/>
        <p:txBody>
          <a:bodyPr>
            <a:normAutofit fontScale="95833"/>
          </a:bodyPr>
          <a:lstStyle/>
          <a:p>
            <a:r>
              <a:rPr lang="zh-CN" altLang="en-US"/>
              <a:t>CONTENTS</a:t>
            </a:r>
            <a:endParaRPr lang="zh-CN" altLang="en-US"/>
          </a:p>
        </p:txBody>
      </p:sp>
      <p:sp>
        <p:nvSpPr>
          <p:cNvPr id="1048934" name="标题 12"/>
          <p:cNvSpPr>
            <a:spLocks noGrp="1"/>
          </p:cNvSpPr>
          <p:nvPr>
            <p:ph type="title" idx="13"/>
            <p:custDataLst>
              <p:tags r:id="rId4"/>
            </p:custDataLst>
          </p:nvPr>
        </p:nvSpPr>
        <p:spPr/>
        <p:txBody>
          <a:bodyPr>
            <a:normAutofit fontScale="90000"/>
          </a:bodyPr>
          <a:lstStyle/>
          <a:p>
            <a:r>
              <a:rPr lang="zh-CN" altLang="en-US"/>
              <a:t>目录</a:t>
            </a:r>
            <a:endParaRPr lang="zh-CN" altLang="en-US"/>
          </a:p>
        </p:txBody>
      </p:sp>
      <p:cxnSp>
        <p:nvCxnSpPr>
          <p:cNvPr id="3145755" name="直接连接符 42"/>
          <p:cNvCxnSpPr/>
          <p:nvPr>
            <p:custDataLst>
              <p:tags r:id="rId5"/>
            </p:custDataLst>
          </p:nvPr>
        </p:nvCxnSpPr>
        <p:spPr>
          <a:xfrm flipH="1" flipV="1">
            <a:off x="7849870" y="3891915"/>
            <a:ext cx="0" cy="894715"/>
          </a:xfrm>
          <a:prstGeom prst="line">
            <a:avLst/>
          </a:prstGeom>
          <a:ln>
            <a:gradFill>
              <a:gsLst>
                <a:gs pos="0">
                  <a:schemeClr val="accent3">
                    <a:alpha val="0"/>
                  </a:schemeClr>
                </a:gs>
                <a:gs pos="100000">
                  <a:schemeClr val="bg1"/>
                </a:gs>
              </a:gsLst>
              <a:lin ang="5400000" scaled="1"/>
            </a:gradFill>
            <a:tail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936" name="序号"/>
          <p:cNvSpPr txBox="1"/>
          <p:nvPr>
            <p:custDataLst>
              <p:tags r:id="rId6"/>
            </p:custDataLst>
          </p:nvPr>
        </p:nvSpPr>
        <p:spPr>
          <a:xfrm>
            <a:off x="7215505" y="3816985"/>
            <a:ext cx="628650" cy="501015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normAutofit fontScale="95833"/>
          </a:bodyPr>
          <a:lstStyle>
            <a:defPPr>
              <a:defRPr lang="zh-CN"/>
            </a:defPPr>
            <a:lvl1pPr marL="0" algn="l" defTabSz="914400" rtl="0" eaLnBrk="1" latinLnBrk="0" hangingPunct="1">
              <a:lnSpc>
                <a:spcPct val="130000"/>
              </a:lnSpc>
              <a:defRPr sz="2400" kern="1200">
                <a:gradFill flip="none" rotWithShape="1">
                  <a:gsLst>
                    <a:gs pos="0">
                      <a:schemeClr val="accent1"/>
                    </a:gs>
                    <a:gs pos="100000">
                      <a:srgbClr val="33CCFF"/>
                    </a:gs>
                  </a:gsLst>
                  <a:lin ang="2700000" scaled="1"/>
                </a:gradFill>
                <a:effectLst>
                  <a:outerShdw blurRad="139700" dist="38100" sx="102000" sy="102000" algn="ctr" rotWithShape="0">
                    <a:srgbClr val="33CCFF">
                      <a:alpha val="34000"/>
                    </a:srgbClr>
                  </a:outerShdw>
                </a:effectLst>
                <a:latin typeface="+mj-ea"/>
                <a:ea typeface="+mj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lnSpc>
                <a:spcPct val="90000"/>
              </a:lnSpc>
              <a:buClrTx/>
              <a:buSzTx/>
              <a:buFontTx/>
            </a:pPr>
            <a:r>
              <a:rPr lang="en-US" altLang="zh-CN">
                <a:gradFill flip="none" rotWithShape="1">
                  <a:gsLst>
                    <a:gs pos="0">
                      <a:schemeClr val="accent1"/>
                    </a:gs>
                    <a:gs pos="100000">
                      <a:schemeClr val="bg1"/>
                    </a:gs>
                  </a:gsLst>
                  <a:lin ang="2700000" scaled="1"/>
                </a:gradFill>
                <a:effectLst>
                  <a:outerShdw blurRad="139700" dist="38100" sx="102000" sy="102000" algn="ctr" rotWithShape="0">
                    <a:schemeClr val="accent6">
                      <a:alpha val="34000"/>
                    </a:schemeClr>
                  </a:outerShdw>
                </a:effectLst>
                <a:latin typeface="+mn-lt"/>
                <a:ea typeface="+mn-lt"/>
                <a:cs typeface="MiSans Normal" panose="00000500000000000000" charset="-122"/>
                <a:sym typeface="+mn-ea"/>
              </a:rPr>
              <a:t>05.</a:t>
            </a:r>
            <a:endParaRPr lang="en-US" altLang="zh-CN">
              <a:gradFill flip="none" rotWithShape="1">
                <a:gsLst>
                  <a:gs pos="0">
                    <a:schemeClr val="accent1"/>
                  </a:gs>
                  <a:gs pos="100000">
                    <a:schemeClr val="bg1"/>
                  </a:gs>
                </a:gsLst>
                <a:lin ang="2700000" scaled="1"/>
              </a:gradFill>
              <a:effectLst>
                <a:outerShdw blurRad="139700" dist="38100" sx="102000" sy="102000" algn="ctr" rotWithShape="0">
                  <a:schemeClr val="accent6">
                    <a:alpha val="34000"/>
                  </a:schemeClr>
                </a:outerShdw>
              </a:effectLst>
              <a:latin typeface="+mn-lt"/>
              <a:ea typeface="+mn-lt"/>
              <a:cs typeface="MiSans Normal" panose="00000500000000000000" charset="-122"/>
              <a:sym typeface="+mn-ea"/>
            </a:endParaRPr>
          </a:p>
        </p:txBody>
      </p:sp>
      <p:sp>
        <p:nvSpPr>
          <p:cNvPr id="1048938" name="标题"/>
          <p:cNvSpPr txBox="1"/>
          <p:nvPr>
            <p:custDataLst>
              <p:tags r:id="rId7"/>
            </p:custDataLst>
          </p:nvPr>
        </p:nvSpPr>
        <p:spPr>
          <a:xfrm>
            <a:off x="7945120" y="3891915"/>
            <a:ext cx="2411730" cy="11811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buClrTx/>
              <a:buSzTx/>
              <a:buFontTx/>
            </a:pPr>
            <a:r>
              <a:rPr lang="zh-CN" altLang="en-US" sz="2400">
                <a:gradFill>
                  <a:gsLst>
                    <a:gs pos="0">
                      <a:schemeClr val="tx1"/>
                    </a:gs>
                    <a:gs pos="100000">
                      <a:schemeClr val="accent1"/>
                    </a:gs>
                  </a:gsLst>
                  <a:lin ang="13500000" scaled="1"/>
                </a:gradFill>
                <a:effectLst/>
                <a:latin typeface="+mj-lt"/>
                <a:ea typeface="+mj-lt"/>
                <a:cs typeface="MiSans Normal" panose="00000500000000000000" charset="-122"/>
                <a:sym typeface="+mn-ea"/>
              </a:rPr>
              <a:t>儿童牙阵发育异常的预防策略</a:t>
            </a:r>
            <a:endParaRPr lang="zh-CN" altLang="en-US" sz="2400">
              <a:gradFill>
                <a:gsLst>
                  <a:gs pos="0">
                    <a:schemeClr val="tx1"/>
                  </a:gs>
                  <a:gs pos="100000">
                    <a:schemeClr val="accent1"/>
                  </a:gs>
                </a:gsLst>
                <a:lin ang="13500000" scaled="1"/>
              </a:gradFill>
              <a:effectLst/>
              <a:latin typeface="+mj-lt"/>
              <a:ea typeface="+mj-lt"/>
              <a:cs typeface="MiSans Normal" panose="00000500000000000000" charset="-122"/>
              <a:sym typeface="+mn-ea"/>
            </a:endParaRPr>
          </a:p>
        </p:txBody>
      </p:sp>
      <p:cxnSp>
        <p:nvCxnSpPr>
          <p:cNvPr id="3145757" name="直接连接符 47"/>
          <p:cNvCxnSpPr/>
          <p:nvPr>
            <p:custDataLst>
              <p:tags r:id="rId8"/>
            </p:custDataLst>
          </p:nvPr>
        </p:nvCxnSpPr>
        <p:spPr>
          <a:xfrm flipH="1" flipV="1">
            <a:off x="4658360" y="3891915"/>
            <a:ext cx="0" cy="894715"/>
          </a:xfrm>
          <a:prstGeom prst="line">
            <a:avLst/>
          </a:prstGeom>
          <a:ln>
            <a:gradFill>
              <a:gsLst>
                <a:gs pos="0">
                  <a:schemeClr val="accent3">
                    <a:alpha val="0"/>
                  </a:schemeClr>
                </a:gs>
                <a:gs pos="100000">
                  <a:schemeClr val="bg1"/>
                </a:gs>
              </a:gsLst>
              <a:lin ang="5400000" scaled="1"/>
            </a:gradFill>
            <a:tail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940" name="序号"/>
          <p:cNvSpPr txBox="1"/>
          <p:nvPr>
            <p:custDataLst>
              <p:tags r:id="rId9"/>
            </p:custDataLst>
          </p:nvPr>
        </p:nvSpPr>
        <p:spPr>
          <a:xfrm>
            <a:off x="4023995" y="3816985"/>
            <a:ext cx="628650" cy="501015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normAutofit fontScale="95833"/>
          </a:bodyPr>
          <a:lstStyle>
            <a:defPPr>
              <a:defRPr lang="zh-CN"/>
            </a:defPPr>
            <a:lvl1pPr marL="0" algn="l" defTabSz="914400" rtl="0" eaLnBrk="1" latinLnBrk="0" hangingPunct="1">
              <a:lnSpc>
                <a:spcPct val="130000"/>
              </a:lnSpc>
              <a:defRPr sz="2400" kern="1200">
                <a:gradFill flip="none" rotWithShape="1">
                  <a:gsLst>
                    <a:gs pos="0">
                      <a:schemeClr val="accent1"/>
                    </a:gs>
                    <a:gs pos="100000">
                      <a:srgbClr val="33CCFF"/>
                    </a:gs>
                  </a:gsLst>
                  <a:lin ang="2700000" scaled="1"/>
                </a:gradFill>
                <a:effectLst>
                  <a:outerShdw blurRad="139700" dist="38100" sx="102000" sy="102000" algn="ctr" rotWithShape="0">
                    <a:srgbClr val="33CCFF">
                      <a:alpha val="34000"/>
                    </a:srgbClr>
                  </a:outerShdw>
                </a:effectLst>
                <a:latin typeface="+mj-ea"/>
                <a:ea typeface="+mj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lnSpc>
                <a:spcPct val="90000"/>
              </a:lnSpc>
              <a:buClrTx/>
              <a:buSzTx/>
              <a:buFontTx/>
            </a:pPr>
            <a:r>
              <a:rPr lang="en-US" altLang="zh-CN">
                <a:gradFill flip="none" rotWithShape="1">
                  <a:gsLst>
                    <a:gs pos="0">
                      <a:schemeClr val="accent1"/>
                    </a:gs>
                    <a:gs pos="100000">
                      <a:schemeClr val="bg1"/>
                    </a:gs>
                  </a:gsLst>
                  <a:lin ang="2700000" scaled="1"/>
                </a:gradFill>
                <a:effectLst>
                  <a:outerShdw blurRad="139700" dist="38100" sx="102000" sy="102000" algn="ctr" rotWithShape="0">
                    <a:schemeClr val="accent6">
                      <a:alpha val="34000"/>
                    </a:schemeClr>
                  </a:outerShdw>
                </a:effectLst>
                <a:latin typeface="+mn-lt"/>
                <a:ea typeface="+mn-lt"/>
                <a:cs typeface="MiSans Normal" panose="00000500000000000000" charset="-122"/>
                <a:sym typeface="+mn-ea"/>
              </a:rPr>
              <a:t>04.</a:t>
            </a:r>
            <a:endParaRPr lang="en-US" altLang="zh-CN">
              <a:gradFill flip="none" rotWithShape="1">
                <a:gsLst>
                  <a:gs pos="0">
                    <a:schemeClr val="accent1"/>
                  </a:gs>
                  <a:gs pos="100000">
                    <a:schemeClr val="bg1"/>
                  </a:gs>
                </a:gsLst>
                <a:lin ang="2700000" scaled="1"/>
              </a:gradFill>
              <a:effectLst>
                <a:outerShdw blurRad="139700" dist="38100" sx="102000" sy="102000" algn="ctr" rotWithShape="0">
                  <a:schemeClr val="accent6">
                    <a:alpha val="34000"/>
                  </a:schemeClr>
                </a:outerShdw>
              </a:effectLst>
              <a:latin typeface="+mn-lt"/>
              <a:ea typeface="+mn-lt"/>
              <a:cs typeface="MiSans Normal" panose="00000500000000000000" charset="-122"/>
              <a:sym typeface="+mn-ea"/>
            </a:endParaRPr>
          </a:p>
        </p:txBody>
      </p:sp>
      <p:sp>
        <p:nvSpPr>
          <p:cNvPr id="1048942" name="标题"/>
          <p:cNvSpPr txBox="1"/>
          <p:nvPr>
            <p:custDataLst>
              <p:tags r:id="rId10"/>
            </p:custDataLst>
          </p:nvPr>
        </p:nvSpPr>
        <p:spPr>
          <a:xfrm>
            <a:off x="4753610" y="3891915"/>
            <a:ext cx="2411730" cy="11811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buClrTx/>
              <a:buSzTx/>
              <a:buFontTx/>
            </a:pPr>
            <a:r>
              <a:rPr lang="zh-CN" altLang="en-US" sz="2400">
                <a:gradFill>
                  <a:gsLst>
                    <a:gs pos="0">
                      <a:schemeClr val="tx1"/>
                    </a:gs>
                    <a:gs pos="100000">
                      <a:schemeClr val="accent1"/>
                    </a:gs>
                  </a:gsLst>
                  <a:lin ang="13500000" scaled="1"/>
                </a:gradFill>
                <a:effectLst/>
                <a:latin typeface="+mj-lt"/>
                <a:ea typeface="+mj-lt"/>
                <a:cs typeface="MiSans Normal" panose="00000500000000000000" charset="-122"/>
                <a:sym typeface="+mn-ea"/>
              </a:rPr>
              <a:t>儿童牙阵发育异常的预后及随访</a:t>
            </a:r>
            <a:endParaRPr lang="zh-CN" altLang="en-US" sz="2400">
              <a:gradFill>
                <a:gsLst>
                  <a:gs pos="0">
                    <a:schemeClr val="tx1"/>
                  </a:gs>
                  <a:gs pos="100000">
                    <a:schemeClr val="accent1"/>
                  </a:gs>
                </a:gsLst>
                <a:lin ang="13500000" scaled="1"/>
              </a:gradFill>
              <a:effectLst/>
              <a:latin typeface="+mj-lt"/>
              <a:ea typeface="+mj-lt"/>
              <a:cs typeface="MiSans Normal" panose="00000500000000000000" charset="-122"/>
              <a:sym typeface="+mn-ea"/>
            </a:endParaRPr>
          </a:p>
        </p:txBody>
      </p:sp>
      <p:cxnSp>
        <p:nvCxnSpPr>
          <p:cNvPr id="3145759" name="直接连接符 32"/>
          <p:cNvCxnSpPr/>
          <p:nvPr>
            <p:custDataLst>
              <p:tags r:id="rId11"/>
            </p:custDataLst>
          </p:nvPr>
        </p:nvCxnSpPr>
        <p:spPr>
          <a:xfrm flipH="1" flipV="1">
            <a:off x="3062605" y="1915795"/>
            <a:ext cx="0" cy="894715"/>
          </a:xfrm>
          <a:prstGeom prst="line">
            <a:avLst/>
          </a:prstGeom>
          <a:ln>
            <a:gradFill>
              <a:gsLst>
                <a:gs pos="0">
                  <a:schemeClr val="accent3">
                    <a:alpha val="0"/>
                  </a:schemeClr>
                </a:gs>
                <a:gs pos="100000">
                  <a:schemeClr val="bg1"/>
                </a:gs>
              </a:gsLst>
              <a:lin ang="5400000" scaled="1"/>
            </a:gradFill>
            <a:tail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944" name="序号"/>
          <p:cNvSpPr txBox="1"/>
          <p:nvPr>
            <p:custDataLst>
              <p:tags r:id="rId12"/>
            </p:custDataLst>
          </p:nvPr>
        </p:nvSpPr>
        <p:spPr>
          <a:xfrm>
            <a:off x="2428240" y="1840865"/>
            <a:ext cx="628650" cy="501015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normAutofit fontScale="95833"/>
          </a:bodyPr>
          <a:lstStyle>
            <a:defPPr>
              <a:defRPr lang="zh-CN"/>
            </a:defPPr>
            <a:lvl1pPr marL="0" algn="l" defTabSz="914400" rtl="0" eaLnBrk="1" latinLnBrk="0" hangingPunct="1">
              <a:lnSpc>
                <a:spcPct val="130000"/>
              </a:lnSpc>
              <a:defRPr sz="2400" kern="1200">
                <a:gradFill flip="none" rotWithShape="1">
                  <a:gsLst>
                    <a:gs pos="0">
                      <a:schemeClr val="accent1"/>
                    </a:gs>
                    <a:gs pos="100000">
                      <a:srgbClr val="33CCFF"/>
                    </a:gs>
                  </a:gsLst>
                  <a:lin ang="2700000" scaled="1"/>
                </a:gradFill>
                <a:effectLst>
                  <a:outerShdw blurRad="139700" dist="38100" sx="102000" sy="102000" algn="ctr" rotWithShape="0">
                    <a:srgbClr val="33CCFF">
                      <a:alpha val="34000"/>
                    </a:srgbClr>
                  </a:outerShdw>
                </a:effectLst>
                <a:latin typeface="+mj-ea"/>
                <a:ea typeface="+mj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lnSpc>
                <a:spcPct val="90000"/>
              </a:lnSpc>
              <a:buClrTx/>
              <a:buSzTx/>
              <a:buFontTx/>
            </a:pPr>
            <a:r>
              <a:rPr lang="en-US" altLang="zh-CN">
                <a:gradFill flip="none" rotWithShape="1">
                  <a:gsLst>
                    <a:gs pos="0">
                      <a:schemeClr val="accent1"/>
                    </a:gs>
                    <a:gs pos="100000">
                      <a:schemeClr val="bg1"/>
                    </a:gs>
                  </a:gsLst>
                  <a:lin ang="2700000" scaled="1"/>
                </a:gradFill>
                <a:effectLst>
                  <a:outerShdw blurRad="139700" dist="38100" sx="102000" sy="102000" algn="ctr" rotWithShape="0">
                    <a:schemeClr val="accent6">
                      <a:alpha val="34000"/>
                    </a:schemeClr>
                  </a:outerShdw>
                </a:effectLst>
                <a:latin typeface="+mn-lt"/>
                <a:ea typeface="+mn-lt"/>
                <a:cs typeface="MiSans Normal" panose="00000500000000000000" charset="-122"/>
                <a:sym typeface="+mn-ea"/>
              </a:rPr>
              <a:t>01</a:t>
            </a:r>
            <a:r>
              <a:rPr lang="en-US" altLang="zh-CN">
                <a:gradFill flip="none" rotWithShape="1">
                  <a:gsLst>
                    <a:gs pos="0">
                      <a:schemeClr val="accent1"/>
                    </a:gs>
                    <a:gs pos="100000">
                      <a:schemeClr val="bg1"/>
                    </a:gs>
                  </a:gsLst>
                  <a:lin ang="2700000" scaled="1"/>
                </a:gradFill>
                <a:effectLst>
                  <a:outerShdw blurRad="139700" dist="38100" sx="102000" sy="102000" algn="ctr" rotWithShape="0">
                    <a:schemeClr val="accent3">
                      <a:lumMod val="40000"/>
                      <a:lumOff val="60000"/>
                      <a:alpha val="34000"/>
                    </a:schemeClr>
                  </a:outerShdw>
                </a:effectLst>
                <a:latin typeface="+mn-lt"/>
                <a:ea typeface="+mn-lt"/>
                <a:cs typeface="MiSans Normal" panose="00000500000000000000" charset="-122"/>
                <a:sym typeface="+mn-ea"/>
              </a:rPr>
              <a:t>.</a:t>
            </a:r>
            <a:endParaRPr lang="en-US" altLang="zh-CN">
              <a:gradFill flip="none" rotWithShape="1">
                <a:gsLst>
                  <a:gs pos="0">
                    <a:schemeClr val="accent1"/>
                  </a:gs>
                  <a:gs pos="100000">
                    <a:schemeClr val="bg1"/>
                  </a:gs>
                </a:gsLst>
                <a:lin ang="2700000" scaled="1"/>
              </a:gradFill>
              <a:effectLst>
                <a:outerShdw blurRad="139700" dist="38100" sx="102000" sy="102000" algn="ctr" rotWithShape="0">
                  <a:schemeClr val="accent3">
                    <a:lumMod val="40000"/>
                    <a:lumOff val="60000"/>
                    <a:alpha val="34000"/>
                  </a:schemeClr>
                </a:outerShdw>
              </a:effectLst>
              <a:latin typeface="+mn-lt"/>
              <a:ea typeface="+mn-lt"/>
              <a:cs typeface="MiSans Normal" panose="00000500000000000000" charset="-122"/>
              <a:sym typeface="+mn-ea"/>
            </a:endParaRPr>
          </a:p>
        </p:txBody>
      </p:sp>
      <p:sp>
        <p:nvSpPr>
          <p:cNvPr id="1048946" name="标题"/>
          <p:cNvSpPr txBox="1"/>
          <p:nvPr>
            <p:custDataLst>
              <p:tags r:id="rId13"/>
            </p:custDataLst>
          </p:nvPr>
        </p:nvSpPr>
        <p:spPr>
          <a:xfrm>
            <a:off x="3157855" y="1915795"/>
            <a:ext cx="2411730" cy="11811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buClrTx/>
              <a:buSzTx/>
              <a:buFontTx/>
            </a:pPr>
            <a:r>
              <a:rPr lang="zh-CN" altLang="en-US" sz="2400">
                <a:gradFill>
                  <a:gsLst>
                    <a:gs pos="0">
                      <a:schemeClr val="tx1"/>
                    </a:gs>
                    <a:gs pos="100000">
                      <a:schemeClr val="accent1"/>
                    </a:gs>
                  </a:gsLst>
                  <a:lin ang="13500000" scaled="1"/>
                </a:gradFill>
                <a:effectLst/>
                <a:latin typeface="+mj-lt"/>
                <a:ea typeface="+mj-lt"/>
                <a:cs typeface="MiSans Normal" panose="00000500000000000000" charset="-122"/>
                <a:sym typeface="+mn-ea"/>
              </a:rPr>
              <a:t>添加目录标题</a:t>
            </a:r>
            <a:endParaRPr lang="zh-CN" altLang="en-US" sz="2400">
              <a:gradFill>
                <a:gsLst>
                  <a:gs pos="0">
                    <a:schemeClr val="tx1"/>
                  </a:gs>
                  <a:gs pos="100000">
                    <a:schemeClr val="accent1"/>
                  </a:gs>
                </a:gsLst>
                <a:lin ang="13500000" scaled="1"/>
              </a:gradFill>
              <a:effectLst/>
              <a:latin typeface="+mj-lt"/>
              <a:ea typeface="+mj-lt"/>
              <a:cs typeface="MiSans Normal" panose="00000500000000000000" charset="-122"/>
              <a:sym typeface="+mn-ea"/>
            </a:endParaRPr>
          </a:p>
        </p:txBody>
      </p:sp>
      <p:cxnSp>
        <p:nvCxnSpPr>
          <p:cNvPr id="3145761" name="直接连接符 57"/>
          <p:cNvCxnSpPr/>
          <p:nvPr>
            <p:custDataLst>
              <p:tags r:id="rId14"/>
            </p:custDataLst>
          </p:nvPr>
        </p:nvCxnSpPr>
        <p:spPr>
          <a:xfrm flipH="1" flipV="1">
            <a:off x="6254115" y="1915795"/>
            <a:ext cx="0" cy="894715"/>
          </a:xfrm>
          <a:prstGeom prst="line">
            <a:avLst/>
          </a:prstGeom>
          <a:ln>
            <a:gradFill>
              <a:gsLst>
                <a:gs pos="0">
                  <a:schemeClr val="accent3">
                    <a:alpha val="0"/>
                  </a:schemeClr>
                </a:gs>
                <a:gs pos="100000">
                  <a:schemeClr val="bg1"/>
                </a:gs>
              </a:gsLst>
              <a:lin ang="5400000" scaled="1"/>
            </a:gradFill>
            <a:tail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948" name="序号"/>
          <p:cNvSpPr txBox="1"/>
          <p:nvPr>
            <p:custDataLst>
              <p:tags r:id="rId15"/>
            </p:custDataLst>
          </p:nvPr>
        </p:nvSpPr>
        <p:spPr>
          <a:xfrm>
            <a:off x="5619750" y="1840865"/>
            <a:ext cx="628650" cy="501015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normAutofit fontScale="95833"/>
          </a:bodyPr>
          <a:lstStyle>
            <a:defPPr>
              <a:defRPr lang="zh-CN"/>
            </a:defPPr>
            <a:lvl1pPr marL="0" algn="l" defTabSz="914400" rtl="0" eaLnBrk="1" latinLnBrk="0" hangingPunct="1">
              <a:lnSpc>
                <a:spcPct val="130000"/>
              </a:lnSpc>
              <a:defRPr sz="2400" kern="1200">
                <a:gradFill flip="none" rotWithShape="1">
                  <a:gsLst>
                    <a:gs pos="0">
                      <a:schemeClr val="accent1"/>
                    </a:gs>
                    <a:gs pos="100000">
                      <a:srgbClr val="33CCFF"/>
                    </a:gs>
                  </a:gsLst>
                  <a:lin ang="2700000" scaled="1"/>
                </a:gradFill>
                <a:effectLst>
                  <a:outerShdw blurRad="139700" dist="38100" sx="102000" sy="102000" algn="ctr" rotWithShape="0">
                    <a:srgbClr val="33CCFF">
                      <a:alpha val="34000"/>
                    </a:srgbClr>
                  </a:outerShdw>
                </a:effectLst>
                <a:latin typeface="+mj-ea"/>
                <a:ea typeface="+mj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lnSpc>
                <a:spcPct val="90000"/>
              </a:lnSpc>
              <a:buClrTx/>
              <a:buSzTx/>
              <a:buFontTx/>
            </a:pPr>
            <a:r>
              <a:rPr lang="en-US" altLang="zh-CN">
                <a:gradFill flip="none" rotWithShape="1">
                  <a:gsLst>
                    <a:gs pos="0">
                      <a:schemeClr val="accent1"/>
                    </a:gs>
                    <a:gs pos="100000">
                      <a:schemeClr val="bg1"/>
                    </a:gs>
                  </a:gsLst>
                  <a:lin ang="2700000" scaled="1"/>
                </a:gradFill>
                <a:effectLst>
                  <a:outerShdw blurRad="139700" dist="38100" sx="102000" sy="102000" algn="ctr" rotWithShape="0">
                    <a:schemeClr val="accent6">
                      <a:alpha val="34000"/>
                    </a:schemeClr>
                  </a:outerShdw>
                </a:effectLst>
                <a:latin typeface="+mn-lt"/>
                <a:ea typeface="+mn-lt"/>
                <a:cs typeface="MiSans Normal" panose="00000500000000000000" charset="-122"/>
                <a:sym typeface="+mn-ea"/>
              </a:rPr>
              <a:t>02.</a:t>
            </a:r>
            <a:endParaRPr lang="en-US" altLang="zh-CN">
              <a:gradFill flip="none" rotWithShape="1">
                <a:gsLst>
                  <a:gs pos="0">
                    <a:schemeClr val="accent1"/>
                  </a:gs>
                  <a:gs pos="100000">
                    <a:schemeClr val="bg1"/>
                  </a:gs>
                </a:gsLst>
                <a:lin ang="2700000" scaled="1"/>
              </a:gradFill>
              <a:effectLst>
                <a:outerShdw blurRad="139700" dist="38100" sx="102000" sy="102000" algn="ctr" rotWithShape="0">
                  <a:schemeClr val="accent6">
                    <a:alpha val="34000"/>
                  </a:schemeClr>
                </a:outerShdw>
              </a:effectLst>
              <a:latin typeface="+mn-lt"/>
              <a:ea typeface="+mn-lt"/>
              <a:cs typeface="MiSans Normal" panose="00000500000000000000" charset="-122"/>
              <a:sym typeface="+mn-ea"/>
            </a:endParaRPr>
          </a:p>
        </p:txBody>
      </p:sp>
      <p:sp>
        <p:nvSpPr>
          <p:cNvPr id="1048950" name="标题"/>
          <p:cNvSpPr txBox="1"/>
          <p:nvPr>
            <p:custDataLst>
              <p:tags r:id="rId16"/>
            </p:custDataLst>
          </p:nvPr>
        </p:nvSpPr>
        <p:spPr>
          <a:xfrm>
            <a:off x="6349365" y="1915795"/>
            <a:ext cx="2411730" cy="11811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buClrTx/>
              <a:buSzTx/>
              <a:buFontTx/>
            </a:pPr>
            <a:r>
              <a:rPr lang="zh-CN" altLang="en-US" sz="2400">
                <a:gradFill>
                  <a:gsLst>
                    <a:gs pos="0">
                      <a:schemeClr val="tx1"/>
                    </a:gs>
                    <a:gs pos="100000">
                      <a:schemeClr val="accent1"/>
                    </a:gs>
                  </a:gsLst>
                  <a:lin ang="13500000" scaled="1"/>
                </a:gradFill>
                <a:effectLst/>
                <a:latin typeface="+mj-lt"/>
                <a:ea typeface="+mj-lt"/>
                <a:cs typeface="MiSans Normal" panose="00000500000000000000" charset="-122"/>
                <a:sym typeface="+mn-ea"/>
              </a:rPr>
              <a:t>儿童牙阵发育异常的诊断</a:t>
            </a:r>
            <a:endParaRPr lang="zh-CN" altLang="en-US" sz="2400">
              <a:gradFill>
                <a:gsLst>
                  <a:gs pos="0">
                    <a:schemeClr val="tx1"/>
                  </a:gs>
                  <a:gs pos="100000">
                    <a:schemeClr val="accent1"/>
                  </a:gs>
                </a:gsLst>
                <a:lin ang="13500000" scaled="1"/>
              </a:gradFill>
              <a:effectLst/>
              <a:latin typeface="+mj-lt"/>
              <a:ea typeface="+mj-lt"/>
              <a:cs typeface="MiSans Normal" panose="00000500000000000000" charset="-122"/>
              <a:sym typeface="+mn-ea"/>
            </a:endParaRPr>
          </a:p>
        </p:txBody>
      </p:sp>
      <p:cxnSp>
        <p:nvCxnSpPr>
          <p:cNvPr id="3145763" name="直接连接符 62"/>
          <p:cNvCxnSpPr/>
          <p:nvPr>
            <p:custDataLst>
              <p:tags r:id="rId17"/>
            </p:custDataLst>
          </p:nvPr>
        </p:nvCxnSpPr>
        <p:spPr>
          <a:xfrm flipH="1" flipV="1">
            <a:off x="9445625" y="1915795"/>
            <a:ext cx="0" cy="894715"/>
          </a:xfrm>
          <a:prstGeom prst="line">
            <a:avLst/>
          </a:prstGeom>
          <a:ln>
            <a:gradFill>
              <a:gsLst>
                <a:gs pos="0">
                  <a:schemeClr val="accent3">
                    <a:alpha val="0"/>
                  </a:schemeClr>
                </a:gs>
                <a:gs pos="100000">
                  <a:schemeClr val="bg1"/>
                </a:gs>
              </a:gsLst>
              <a:lin ang="5400000" scaled="1"/>
            </a:gradFill>
            <a:tail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952" name="序号"/>
          <p:cNvSpPr txBox="1"/>
          <p:nvPr>
            <p:custDataLst>
              <p:tags r:id="rId18"/>
            </p:custDataLst>
          </p:nvPr>
        </p:nvSpPr>
        <p:spPr>
          <a:xfrm>
            <a:off x="8811260" y="1840865"/>
            <a:ext cx="628650" cy="501015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normAutofit fontScale="95833"/>
          </a:bodyPr>
          <a:lstStyle>
            <a:defPPr>
              <a:defRPr lang="zh-CN"/>
            </a:defPPr>
            <a:lvl1pPr marL="0" algn="l" defTabSz="914400" rtl="0" eaLnBrk="1" latinLnBrk="0" hangingPunct="1">
              <a:lnSpc>
                <a:spcPct val="130000"/>
              </a:lnSpc>
              <a:defRPr sz="2400" kern="1200">
                <a:gradFill flip="none" rotWithShape="1">
                  <a:gsLst>
                    <a:gs pos="0">
                      <a:schemeClr val="accent1"/>
                    </a:gs>
                    <a:gs pos="100000">
                      <a:srgbClr val="33CCFF"/>
                    </a:gs>
                  </a:gsLst>
                  <a:lin ang="2700000" scaled="1"/>
                </a:gradFill>
                <a:effectLst>
                  <a:outerShdw blurRad="139700" dist="38100" sx="102000" sy="102000" algn="ctr" rotWithShape="0">
                    <a:srgbClr val="33CCFF">
                      <a:alpha val="34000"/>
                    </a:srgbClr>
                  </a:outerShdw>
                </a:effectLst>
                <a:latin typeface="+mj-ea"/>
                <a:ea typeface="+mj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lnSpc>
                <a:spcPct val="90000"/>
              </a:lnSpc>
              <a:buClrTx/>
              <a:buSzTx/>
              <a:buFontTx/>
            </a:pPr>
            <a:r>
              <a:rPr lang="en-US" altLang="zh-CN">
                <a:gradFill flip="none" rotWithShape="1">
                  <a:gsLst>
                    <a:gs pos="0">
                      <a:schemeClr val="accent1"/>
                    </a:gs>
                    <a:gs pos="100000">
                      <a:schemeClr val="bg1"/>
                    </a:gs>
                  </a:gsLst>
                  <a:lin ang="2700000" scaled="1"/>
                </a:gradFill>
                <a:effectLst>
                  <a:outerShdw blurRad="139700" dist="38100" sx="102000" sy="102000" algn="ctr" rotWithShape="0">
                    <a:schemeClr val="accent6">
                      <a:alpha val="34000"/>
                    </a:schemeClr>
                  </a:outerShdw>
                </a:effectLst>
                <a:latin typeface="+mn-lt"/>
                <a:ea typeface="+mn-lt"/>
                <a:cs typeface="MiSans Normal" panose="00000500000000000000" charset="-122"/>
                <a:sym typeface="+mn-ea"/>
              </a:rPr>
              <a:t>03.</a:t>
            </a:r>
            <a:endParaRPr lang="en-US" altLang="zh-CN">
              <a:gradFill flip="none" rotWithShape="1">
                <a:gsLst>
                  <a:gs pos="0">
                    <a:schemeClr val="accent1"/>
                  </a:gs>
                  <a:gs pos="100000">
                    <a:schemeClr val="bg1"/>
                  </a:gs>
                </a:gsLst>
                <a:lin ang="2700000" scaled="1"/>
              </a:gradFill>
              <a:effectLst>
                <a:outerShdw blurRad="139700" dist="38100" sx="102000" sy="102000" algn="ctr" rotWithShape="0">
                  <a:schemeClr val="accent6">
                    <a:alpha val="34000"/>
                  </a:schemeClr>
                </a:outerShdw>
              </a:effectLst>
              <a:latin typeface="+mn-lt"/>
              <a:ea typeface="+mn-lt"/>
              <a:cs typeface="MiSans Normal" panose="00000500000000000000" charset="-122"/>
              <a:sym typeface="+mn-ea"/>
            </a:endParaRPr>
          </a:p>
        </p:txBody>
      </p:sp>
      <p:sp>
        <p:nvSpPr>
          <p:cNvPr id="1048954" name="标题"/>
          <p:cNvSpPr txBox="1"/>
          <p:nvPr>
            <p:custDataLst>
              <p:tags r:id="rId19"/>
            </p:custDataLst>
          </p:nvPr>
        </p:nvSpPr>
        <p:spPr>
          <a:xfrm>
            <a:off x="9540875" y="1915795"/>
            <a:ext cx="2411730" cy="11811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buClrTx/>
              <a:buSzTx/>
              <a:buFontTx/>
            </a:pPr>
            <a:r>
              <a:rPr lang="zh-CN" altLang="en-US" sz="2400">
                <a:gradFill>
                  <a:gsLst>
                    <a:gs pos="0">
                      <a:schemeClr val="tx1"/>
                    </a:gs>
                    <a:gs pos="100000">
                      <a:schemeClr val="accent1"/>
                    </a:gs>
                  </a:gsLst>
                  <a:lin ang="13500000" scaled="1"/>
                </a:gradFill>
                <a:effectLst/>
                <a:latin typeface="+mj-lt"/>
                <a:ea typeface="+mj-lt"/>
                <a:cs typeface="MiSans Normal" panose="00000500000000000000" charset="-122"/>
                <a:sym typeface="+mn-ea"/>
              </a:rPr>
              <a:t>儿童牙阵发育异常的干预措施</a:t>
            </a:r>
            <a:endParaRPr lang="zh-CN" altLang="en-US" sz="2400">
              <a:gradFill>
                <a:gsLst>
                  <a:gs pos="0">
                    <a:schemeClr val="tx1"/>
                  </a:gs>
                  <a:gs pos="100000">
                    <a:schemeClr val="accent1"/>
                  </a:gs>
                </a:gsLst>
                <a:lin ang="13500000" scaled="1"/>
              </a:gradFill>
              <a:effectLst/>
              <a:latin typeface="+mj-lt"/>
              <a:ea typeface="+mj-lt"/>
              <a:cs typeface="MiSans Normal" panose="00000500000000000000" charset="-122"/>
              <a:sym typeface="+mn-ea"/>
            </a:endParaRPr>
          </a:p>
        </p:txBody>
      </p:sp>
    </p:spTree>
    <p:custDataLst>
      <p:tags r:id="rId20"/>
    </p:custDataLst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65" name=""/>
        <p:cNvGrpSpPr/>
        <p:nvPr/>
      </p:nvGrpSpPr>
      <p:grpSpPr>
        <a:xfrm>
          <a:off x="0" y="0"/>
          <a:ext cx="0" cy="0"/>
        </a:xfrm>
      </p:grpSpPr>
      <p:sp>
        <p:nvSpPr>
          <p:cNvPr id="1049000" name="标题 4"/>
          <p:cNvSpPr>
            <a:spLocks noGrp="1"/>
          </p:cNvSpPr>
          <p:nvPr>
            <p:ph type="title" idx="13"/>
            <p:custDataLst>
              <p:tags r:id="rId2"/>
            </p:custDataLst>
          </p:nvPr>
        </p:nvSpPr>
        <p:spPr/>
        <p:txBody>
          <a:bodyPr/>
          <a:lstStyle/>
          <a:p>
            <a:r>
              <a:rPr lang="zh-CN" altLang="en-US"/>
              <a:t>添加章节标题</a:t>
            </a:r>
            <a:endParaRPr lang="zh-CN" altLang="en-US"/>
          </a:p>
        </p:txBody>
      </p:sp>
      <p:sp>
        <p:nvSpPr>
          <p:cNvPr id="1049002" name="文本占位符 6"/>
          <p:cNvSpPr>
            <a:spLocks noGrp="1"/>
          </p:cNvSpPr>
          <p:nvPr>
            <p:ph type="body" idx="9"/>
            <p:custDataLst>
              <p:tags r:id="rId3"/>
            </p:custDataLst>
          </p:nvPr>
        </p:nvSpPr>
        <p:spPr/>
        <p:txBody>
          <a:bodyPr/>
          <a:lstStyle/>
          <a:p>
            <a:r>
              <a:rPr lang="zh-CN" altLang="en-US"/>
              <a:t>01</a:t>
            </a:r>
            <a:endParaRPr lang="zh-CN" altLang="en-US"/>
          </a:p>
        </p:txBody>
      </p:sp>
    </p:spTree>
    <p:custDataLst>
      <p:tags r:id="rId4"/>
    </p:custDataLst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73" name=""/>
        <p:cNvGrpSpPr/>
        <p:nvPr/>
      </p:nvGrpSpPr>
      <p:grpSpPr>
        <a:xfrm>
          <a:off x="0" y="0"/>
          <a:ext cx="0" cy="0"/>
        </a:xfrm>
      </p:grpSpPr>
      <p:sp>
        <p:nvSpPr>
          <p:cNvPr id="1049040" name="标题 4"/>
          <p:cNvSpPr>
            <a:spLocks noGrp="1"/>
          </p:cNvSpPr>
          <p:nvPr>
            <p:ph type="title" idx="13"/>
            <p:custDataLst>
              <p:tags r:id="rId2"/>
            </p:custDataLst>
          </p:nvPr>
        </p:nvSpPr>
        <p:spPr/>
        <p:txBody>
          <a:bodyPr/>
          <a:lstStyle/>
          <a:p>
            <a:r>
              <a:rPr lang="zh-CN" altLang="en-US"/>
              <a:t>儿童牙阵发育异常的诊断</a:t>
            </a:r>
            <a:endParaRPr lang="zh-CN" altLang="en-US"/>
          </a:p>
        </p:txBody>
      </p:sp>
      <p:sp>
        <p:nvSpPr>
          <p:cNvPr id="1049042" name="文本占位符 6"/>
          <p:cNvSpPr>
            <a:spLocks noGrp="1"/>
          </p:cNvSpPr>
          <p:nvPr>
            <p:ph type="body" idx="9"/>
            <p:custDataLst>
              <p:tags r:id="rId3"/>
            </p:custDataLst>
          </p:nvPr>
        </p:nvSpPr>
        <p:spPr/>
        <p:txBody>
          <a:bodyPr/>
          <a:lstStyle/>
          <a:p>
            <a:r>
              <a:rPr lang="zh-CN" altLang="en-US"/>
              <a:t>02</a:t>
            </a:r>
            <a:endParaRPr lang="zh-CN" altLang="en-US"/>
          </a:p>
        </p:txBody>
      </p:sp>
    </p:spTree>
    <p:custDataLst>
      <p:tags r:id="rId4"/>
    </p:custDataLst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81" name=""/>
        <p:cNvGrpSpPr/>
        <p:nvPr/>
      </p:nvGrpSpPr>
      <p:grpSpPr>
        <a:xfrm>
          <a:off x="0" y="0"/>
          <a:ext cx="0" cy="0"/>
        </a:xfrm>
      </p:grpSpPr>
    </p:spTree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89" name=""/>
        <p:cNvGrpSpPr/>
        <p:nvPr/>
      </p:nvGrpSpPr>
      <p:grpSpPr>
        <a:xfrm>
          <a:off x="0" y="0"/>
          <a:ext cx="0" cy="0"/>
        </a:xfrm>
      </p:grpSpPr>
      <p:sp>
        <p:nvSpPr>
          <p:cNvPr id="1049108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1667"/>
          </a:bodyPr>
          <a:lstStyle/>
          <a:p>
            <a:r>
              <a:rPr lang="zh-CN" altLang="en-US"/>
              <a:t>诊断方法</a:t>
            </a:r>
            <a:endParaRPr lang="zh-CN" altLang="en-US"/>
          </a:p>
        </p:txBody>
      </p:sp>
      <p:sp>
        <p:nvSpPr>
          <p:cNvPr id="1049110" name="对角圆角矩形 15"/>
          <p:cNvSpPr/>
          <p:nvPr>
            <p:custDataLst>
              <p:tags r:id="rId2"/>
            </p:custDataLst>
          </p:nvPr>
        </p:nvSpPr>
        <p:spPr>
          <a:xfrm>
            <a:off x="1499579" y="419381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blurRad="254000" dist="38100" dir="6420000" algn="l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9112" name="对角圆角矩形 16"/>
          <p:cNvSpPr/>
          <p:nvPr>
            <p:custDataLst>
              <p:tags r:id="rId3"/>
            </p:custDataLst>
          </p:nvPr>
        </p:nvSpPr>
        <p:spPr>
          <a:xfrm>
            <a:off x="1499579" y="405319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blurRad="165100" dist="25400" dir="2700000" sx="102000" sy="102000" algn="tl" rotWithShape="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9114" name="直角三角形 17"/>
          <p:cNvSpPr/>
          <p:nvPr>
            <p:custDataLst>
              <p:tags r:id="rId4"/>
            </p:custDataLst>
          </p:nvPr>
        </p:nvSpPr>
        <p:spPr>
          <a:xfrm>
            <a:off x="2058840" y="4053840"/>
            <a:ext cx="84243" cy="140404"/>
          </a:xfrm>
          <a:prstGeom prst="rtTriangle">
            <a:avLst/>
          </a:pr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9116" name="文本框 27"/>
          <p:cNvSpPr txBox="1"/>
          <p:nvPr>
            <p:custDataLst>
              <p:tags r:id="rId5"/>
            </p:custDataLst>
          </p:nvPr>
        </p:nvSpPr>
        <p:spPr>
          <a:xfrm>
            <a:off x="2094963" y="4204782"/>
            <a:ext cx="8300713" cy="760993"/>
          </a:xfrm>
          <a:prstGeom prst="rect">
            <a:avLst/>
          </a:prstGeom>
          <a:noFill/>
        </p:spPr>
        <p:txBody>
          <a:bodyPr wrap="square" tIns="0" bIns="107950" rtlCol="0" anchor="ctr" anchorCtr="0">
            <a:normAutofit fontScale="95556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alt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病理组织学检查：通过病理组织学检查，观察牙齿组织的结构和变化，确诊异常情况。</a:t>
            </a:r>
            <a:endParaRPr lang="en-US" alt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18" name="对角圆角矩形 52"/>
          <p:cNvSpPr/>
          <p:nvPr>
            <p:custDataLst>
              <p:tags r:id="rId6"/>
            </p:custDataLst>
          </p:nvPr>
        </p:nvSpPr>
        <p:spPr>
          <a:xfrm>
            <a:off x="1499579" y="1631667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blurRad="254000" dist="38100" dir="6420000" algn="l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9120" name="对角圆角矩形 53"/>
          <p:cNvSpPr/>
          <p:nvPr>
            <p:custDataLst>
              <p:tags r:id="rId7"/>
            </p:custDataLst>
          </p:nvPr>
        </p:nvSpPr>
        <p:spPr>
          <a:xfrm>
            <a:off x="1499579" y="149040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blurRad="165100" dist="25400" dir="2700000" sx="102000" sy="102000" algn="tl" rotWithShape="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9122" name="直角三角形 54"/>
          <p:cNvSpPr/>
          <p:nvPr>
            <p:custDataLst>
              <p:tags r:id="rId8"/>
            </p:custDataLst>
          </p:nvPr>
        </p:nvSpPr>
        <p:spPr>
          <a:xfrm>
            <a:off x="2058840" y="1491045"/>
            <a:ext cx="84243" cy="140404"/>
          </a:xfrm>
          <a:prstGeom prst="rtTriangle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9124" name="文本框 56"/>
          <p:cNvSpPr txBox="1"/>
          <p:nvPr>
            <p:custDataLst>
              <p:tags r:id="rId9"/>
            </p:custDataLst>
          </p:nvPr>
        </p:nvSpPr>
        <p:spPr>
          <a:xfrm>
            <a:off x="2094963" y="1634892"/>
            <a:ext cx="8300713" cy="760993"/>
          </a:xfrm>
          <a:prstGeom prst="rect">
            <a:avLst/>
          </a:prstGeom>
          <a:noFill/>
        </p:spPr>
        <p:txBody>
          <a:bodyPr wrap="square" tIns="0" bIns="10795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zh-CN" altLang="en-US" sz="160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观察法：通过观察牙齿的形状、大小、颜色等方面进行初步诊断。</a:t>
            </a:r>
            <a:endParaRPr lang="zh-CN" altLang="en-US" sz="1600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26" name="对角圆角矩形 5"/>
          <p:cNvSpPr/>
          <p:nvPr>
            <p:custDataLst>
              <p:tags r:id="rId10"/>
            </p:custDataLst>
          </p:nvPr>
        </p:nvSpPr>
        <p:spPr>
          <a:xfrm>
            <a:off x="1499579" y="2912742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blurRad="254000" dist="38100" dir="6420000" algn="l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9128" name="对角圆角矩形 6"/>
          <p:cNvSpPr/>
          <p:nvPr>
            <p:custDataLst>
              <p:tags r:id="rId11"/>
            </p:custDataLst>
          </p:nvPr>
        </p:nvSpPr>
        <p:spPr>
          <a:xfrm>
            <a:off x="1499579" y="277147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blurRad="165100" dist="25400" dir="2700000" sx="102000" sy="102000" algn="tl" rotWithShape="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9130" name="直角三角形 7"/>
          <p:cNvSpPr/>
          <p:nvPr>
            <p:custDataLst>
              <p:tags r:id="rId12"/>
            </p:custDataLst>
          </p:nvPr>
        </p:nvSpPr>
        <p:spPr>
          <a:xfrm>
            <a:off x="2058840" y="2772765"/>
            <a:ext cx="84243" cy="140404"/>
          </a:xfrm>
          <a:prstGeom prst="rtTriangle">
            <a:avLst/>
          </a:pr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9132" name="文本框 8"/>
          <p:cNvSpPr txBox="1"/>
          <p:nvPr>
            <p:custDataLst>
              <p:tags r:id="rId13"/>
            </p:custDataLst>
          </p:nvPr>
        </p:nvSpPr>
        <p:spPr>
          <a:xfrm>
            <a:off x="2094963" y="2923707"/>
            <a:ext cx="8300713" cy="760993"/>
          </a:xfrm>
          <a:prstGeom prst="rect">
            <a:avLst/>
          </a:prstGeom>
          <a:noFill/>
        </p:spPr>
        <p:txBody>
          <a:bodyPr wrap="square" tIns="0" bIns="10795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zh-CN" altLang="en-US" sz="160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X线检查：通过X线片检查牙齿和骨骼的排列和结构，发现异常情况。</a:t>
            </a:r>
            <a:endParaRPr lang="zh-CN" altLang="en-US" sz="1600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34" name="对角圆角矩形 9"/>
          <p:cNvSpPr/>
          <p:nvPr>
            <p:custDataLst>
              <p:tags r:id="rId14"/>
            </p:custDataLst>
          </p:nvPr>
        </p:nvSpPr>
        <p:spPr>
          <a:xfrm>
            <a:off x="1499579" y="547553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blurRad="254000" dist="38100" dir="6420000" algn="l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9136" name="对角圆角矩形 10"/>
          <p:cNvSpPr/>
          <p:nvPr>
            <p:custDataLst>
              <p:tags r:id="rId15"/>
            </p:custDataLst>
          </p:nvPr>
        </p:nvSpPr>
        <p:spPr>
          <a:xfrm>
            <a:off x="1499579" y="533427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blurRad="165100" dist="25400" dir="2700000" sx="102000" sy="102000" algn="tl" rotWithShape="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9138" name="直角三角形 11"/>
          <p:cNvSpPr/>
          <p:nvPr>
            <p:custDataLst>
              <p:tags r:id="rId16"/>
            </p:custDataLst>
          </p:nvPr>
        </p:nvSpPr>
        <p:spPr>
          <a:xfrm>
            <a:off x="2058840" y="5334915"/>
            <a:ext cx="84243" cy="140404"/>
          </a:xfrm>
          <a:prstGeom prst="rtTriangle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9140" name="文本框 12"/>
          <p:cNvSpPr txBox="1"/>
          <p:nvPr>
            <p:custDataLst>
              <p:tags r:id="rId17"/>
            </p:custDataLst>
          </p:nvPr>
        </p:nvSpPr>
        <p:spPr>
          <a:xfrm>
            <a:off x="2094963" y="5485857"/>
            <a:ext cx="8300713" cy="760993"/>
          </a:xfrm>
          <a:prstGeom prst="rect">
            <a:avLst/>
          </a:prstGeom>
          <a:noFill/>
        </p:spPr>
        <p:txBody>
          <a:bodyPr wrap="square" tIns="0" bIns="107950" rtlCol="0" anchor="ctr" anchorCtr="0">
            <a:normAutofit fontScale="95556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alt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其他辅助检查：如血液检查、生化检查等，可以帮助医生了解患者的全身状况和病因。</a:t>
            </a:r>
            <a:endParaRPr lang="en-US" alt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97" name=""/>
        <p:cNvGrpSpPr/>
        <p:nvPr/>
      </p:nvGrpSpPr>
      <p:grpSpPr>
        <a:xfrm>
          <a:off x="0" y="0"/>
          <a:ext cx="0" cy="0"/>
        </a:xfrm>
      </p:grpSpPr>
      <p:sp>
        <p:nvSpPr>
          <p:cNvPr id="1049174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4444"/>
          </a:bodyPr>
          <a:lstStyle/>
          <a:p>
            <a:r>
              <a:rPr lang="zh-CN" altLang="en-US"/>
              <a:t>诊断标准</a:t>
            </a:r>
            <a:endParaRPr lang="zh-CN" altLang="en-US"/>
          </a:p>
        </p:txBody>
      </p:sp>
      <p:sp>
        <p:nvSpPr>
          <p:cNvPr id="1049176" name="任意多边形 20"/>
          <p:cNvSpPr/>
          <p:nvPr>
            <p:custDataLst>
              <p:tags r:id="rId2"/>
            </p:custDataLst>
          </p:nvPr>
        </p:nvSpPr>
        <p:spPr>
          <a:xfrm rot="2700000">
            <a:off x="1722571" y="1490400"/>
            <a:ext cx="1277112" cy="1279331"/>
          </a:xfrm>
          <a:custGeom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endParaRPr>
              <a:latin typeface="+mn-ea"/>
              <a:sym typeface="Arial" pitchFamily="34" charset="0"/>
            </a:endParaRPr>
          </a:p>
        </p:txBody>
      </p:sp>
      <p:sp>
        <p:nvSpPr>
          <p:cNvPr id="1049178" name="文本框 24"/>
          <p:cNvSpPr txBox="1"/>
          <p:nvPr>
            <p:custDataLst>
              <p:tags r:id="rId3"/>
            </p:custDataLst>
          </p:nvPr>
        </p:nvSpPr>
        <p:spPr bwMode="auto">
          <a:xfrm>
            <a:off x="1368142" y="3219781"/>
            <a:ext cx="1986438" cy="302972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z="2000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牙阵发育异常的诊断主要依据临床表现和影像学检查</a:t>
            </a:r>
            <a:endParaRPr lang="zh-CN" altLang="en-US" sz="2000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80" name="矩形 42"/>
          <p:cNvSpPr/>
          <p:nvPr>
            <p:custDataLst>
              <p:tags r:id="rId4"/>
            </p:custDataLst>
          </p:nvPr>
        </p:nvSpPr>
        <p:spPr>
          <a:xfrm>
            <a:off x="1499676" y="2843970"/>
            <a:ext cx="1723029" cy="122017"/>
          </a:xfrm>
          <a:prstGeom prst="rect">
            <a:avLst/>
          </a:pr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 fontScale="25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</a:pPr>
            <a:endParaRPr>
              <a:latin typeface="+mn-ea"/>
              <a:sym typeface="Arial" pitchFamily="34" charset="0"/>
            </a:endParaRPr>
          </a:p>
        </p:txBody>
      </p:sp>
      <p:sp>
        <p:nvSpPr>
          <p:cNvPr id="1049182" name="任意多边形 18"/>
          <p:cNvSpPr/>
          <p:nvPr>
            <p:custDataLst>
              <p:tags r:id="rId5"/>
            </p:custDataLst>
          </p:nvPr>
        </p:nvSpPr>
        <p:spPr>
          <a:xfrm rot="5400000">
            <a:off x="4210703" y="1490400"/>
            <a:ext cx="1277112" cy="1279331"/>
          </a:xfrm>
          <a:custGeom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endParaRPr>
              <a:latin typeface="+mn-ea"/>
              <a:sym typeface="Arial" pitchFamily="34" charset="0"/>
            </a:endParaRPr>
          </a:p>
        </p:txBody>
      </p:sp>
      <p:sp>
        <p:nvSpPr>
          <p:cNvPr id="1049184" name="文本框 27"/>
          <p:cNvSpPr txBox="1"/>
          <p:nvPr>
            <p:custDataLst>
              <p:tags r:id="rId6"/>
            </p:custDataLst>
          </p:nvPr>
        </p:nvSpPr>
        <p:spPr bwMode="auto">
          <a:xfrm>
            <a:off x="3855625" y="3219781"/>
            <a:ext cx="1986438" cy="302972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z="2000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临床表现包括牙齿排列不齐、牙齿数目异常等</a:t>
            </a:r>
            <a:endParaRPr lang="zh-CN" altLang="en-US" sz="2000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86" name="矩形 43"/>
          <p:cNvSpPr/>
          <p:nvPr>
            <p:custDataLst>
              <p:tags r:id="rId7"/>
            </p:custDataLst>
          </p:nvPr>
        </p:nvSpPr>
        <p:spPr>
          <a:xfrm>
            <a:off x="3987807" y="2843970"/>
            <a:ext cx="1723029" cy="122017"/>
          </a:xfrm>
          <a:prstGeom prst="rect">
            <a:avLst/>
          </a:pr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 fontScale="25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</a:pPr>
            <a:endParaRPr>
              <a:latin typeface="+mn-ea"/>
              <a:sym typeface="Arial" pitchFamily="34" charset="0"/>
            </a:endParaRPr>
          </a:p>
        </p:txBody>
      </p:sp>
      <p:sp>
        <p:nvSpPr>
          <p:cNvPr id="1049188" name="任意多边形 21"/>
          <p:cNvSpPr/>
          <p:nvPr>
            <p:custDataLst>
              <p:tags r:id="rId8"/>
            </p:custDataLst>
          </p:nvPr>
        </p:nvSpPr>
        <p:spPr>
          <a:xfrm rot="18900000" flipH="1">
            <a:off x="6698186" y="1490400"/>
            <a:ext cx="1277112" cy="1279331"/>
          </a:xfrm>
          <a:custGeom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endParaRPr>
              <a:latin typeface="+mn-ea"/>
              <a:sym typeface="Arial" pitchFamily="34" charset="0"/>
            </a:endParaRPr>
          </a:p>
        </p:txBody>
      </p:sp>
      <p:sp>
        <p:nvSpPr>
          <p:cNvPr id="1049190" name="文本框 30"/>
          <p:cNvSpPr txBox="1"/>
          <p:nvPr>
            <p:custDataLst>
              <p:tags r:id="rId9"/>
            </p:custDataLst>
          </p:nvPr>
        </p:nvSpPr>
        <p:spPr bwMode="auto">
          <a:xfrm>
            <a:off x="6343757" y="3219781"/>
            <a:ext cx="1986438" cy="302972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z="2000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影像学检查包括X线片、CT等，可观察到牙齿和骨骼的异常</a:t>
            </a:r>
            <a:endParaRPr lang="zh-CN" altLang="en-US" sz="2000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92" name="矩形 44"/>
          <p:cNvSpPr/>
          <p:nvPr>
            <p:custDataLst>
              <p:tags r:id="rId10"/>
            </p:custDataLst>
          </p:nvPr>
        </p:nvSpPr>
        <p:spPr>
          <a:xfrm>
            <a:off x="6474643" y="2843970"/>
            <a:ext cx="1723029" cy="122017"/>
          </a:xfrm>
          <a:prstGeom prst="rect">
            <a:avLst/>
          </a:pr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 fontScale="25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</a:pPr>
            <a:endParaRPr>
              <a:latin typeface="+mn-ea"/>
              <a:sym typeface="Arial" pitchFamily="34" charset="0"/>
            </a:endParaRPr>
          </a:p>
        </p:txBody>
      </p:sp>
      <p:sp>
        <p:nvSpPr>
          <p:cNvPr id="1049194" name="任意多边形 22"/>
          <p:cNvSpPr/>
          <p:nvPr>
            <p:custDataLst>
              <p:tags r:id="rId11"/>
            </p:custDataLst>
          </p:nvPr>
        </p:nvSpPr>
        <p:spPr>
          <a:xfrm rot="2700000" flipH="1" flipV="1">
            <a:off x="9185670" y="1490400"/>
            <a:ext cx="1277112" cy="1279331"/>
          </a:xfrm>
          <a:custGeom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endParaRPr>
              <a:latin typeface="+mn-ea"/>
              <a:sym typeface="Arial" pitchFamily="34" charset="0"/>
            </a:endParaRPr>
          </a:p>
        </p:txBody>
      </p:sp>
      <p:sp>
        <p:nvSpPr>
          <p:cNvPr id="1049196" name="文本框 33"/>
          <p:cNvSpPr txBox="1"/>
          <p:nvPr>
            <p:custDataLst>
              <p:tags r:id="rId12"/>
            </p:custDataLst>
          </p:nvPr>
        </p:nvSpPr>
        <p:spPr bwMode="auto">
          <a:xfrm>
            <a:off x="8831241" y="3219781"/>
            <a:ext cx="1986438" cy="302972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z="2000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诊断时需综合考虑临床表现、影像学检查结果以及家族史等因素</a:t>
            </a:r>
            <a:endParaRPr lang="zh-CN" altLang="en-US" sz="2000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98" name="矩形 45"/>
          <p:cNvSpPr/>
          <p:nvPr>
            <p:custDataLst>
              <p:tags r:id="rId13"/>
            </p:custDataLst>
          </p:nvPr>
        </p:nvSpPr>
        <p:spPr>
          <a:xfrm>
            <a:off x="8962775" y="2843970"/>
            <a:ext cx="1723029" cy="122017"/>
          </a:xfrm>
          <a:prstGeom prst="rect">
            <a:avLst/>
          </a:pr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 fontScale="25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</a:pPr>
            <a:endParaRPr>
              <a:latin typeface="+mn-ea"/>
              <a:sym typeface="Arial" pitchFamily="34" charset="0"/>
            </a:endParaRPr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05" name=""/>
        <p:cNvGrpSpPr/>
        <p:nvPr/>
      </p:nvGrpSpPr>
      <p:grpSpPr>
        <a:xfrm>
          <a:off x="0" y="0"/>
          <a:ext cx="0" cy="0"/>
        </a:xfrm>
      </p:grpSpPr>
      <p:sp>
        <p:nvSpPr>
          <p:cNvPr id="1049232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1667"/>
          </a:bodyPr>
          <a:lstStyle/>
          <a:p>
            <a:r>
              <a:rPr lang="zh-CN" altLang="en-US"/>
              <a:t>鉴别诊断</a:t>
            </a:r>
            <a:endParaRPr lang="zh-CN" altLang="en-US"/>
          </a:p>
        </p:txBody>
      </p:sp>
      <p:sp>
        <p:nvSpPr>
          <p:cNvPr id="1049234" name="圆角矩形 3"/>
          <p:cNvSpPr/>
          <p:nvPr>
            <p:custDataLst>
              <p:tags r:id="rId2"/>
            </p:custDataLst>
          </p:nvPr>
        </p:nvSpPr>
        <p:spPr>
          <a:xfrm rot="16200000">
            <a:off x="5609370" y="-3507110"/>
            <a:ext cx="965843" cy="109613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blurRad="279400" dist="114300" dir="1020000" algn="bl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lvl="0" algn="ctr">
              <a:lnSpc>
                <a:spcPct val="120000"/>
              </a:lnSpc>
              <a:buClrTx/>
              <a:buSzTx/>
              <a:buFontTx/>
            </a:pPr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36" name="圆角矩形 4"/>
          <p:cNvSpPr/>
          <p:nvPr>
            <p:custDataLst>
              <p:tags r:id="rId3"/>
            </p:custDataLst>
          </p:nvPr>
        </p:nvSpPr>
        <p:spPr>
          <a:xfrm rot="16200000">
            <a:off x="201507" y="1900753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blurRad="381000" dist="63500" dir="18900000" algn="bl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 fontAlgn="auto">
              <a:lnSpc>
                <a:spcPct val="120000"/>
              </a:lnSpc>
            </a:pPr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238" name="圆角矩形 5"/>
          <p:cNvSpPr/>
          <p:nvPr>
            <p:custDataLst>
              <p:tags r:id="rId4"/>
            </p:custDataLst>
          </p:nvPr>
        </p:nvSpPr>
        <p:spPr>
          <a:xfrm rot="16200000">
            <a:off x="5610644" y="-2234634"/>
            <a:ext cx="965843" cy="1096211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blurRad="279400" dist="114300" dir="1020000" algn="bl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lvl="0" algn="ctr">
              <a:lnSpc>
                <a:spcPct val="120000"/>
              </a:lnSpc>
              <a:buClrTx/>
              <a:buSzTx/>
              <a:buFontTx/>
            </a:pPr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40" name="圆角矩形 6"/>
          <p:cNvSpPr/>
          <p:nvPr>
            <p:custDataLst>
              <p:tags r:id="rId5"/>
            </p:custDataLst>
          </p:nvPr>
        </p:nvSpPr>
        <p:spPr>
          <a:xfrm rot="16200000">
            <a:off x="202781" y="3173866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blurRad="381000" dist="63500" dir="18900000" algn="bl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 fontScale="25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lvl="0" algn="ctr">
              <a:lnSpc>
                <a:spcPct val="120000"/>
              </a:lnSpc>
              <a:buClrTx/>
              <a:buSzTx/>
              <a:buFontTx/>
            </a:pPr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242" name="圆角矩形 9"/>
          <p:cNvSpPr/>
          <p:nvPr>
            <p:custDataLst>
              <p:tags r:id="rId6"/>
            </p:custDataLst>
          </p:nvPr>
        </p:nvSpPr>
        <p:spPr>
          <a:xfrm rot="16200000">
            <a:off x="5609370" y="-986372"/>
            <a:ext cx="965843" cy="109613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blurRad="279400" dist="114300" dir="1020000" algn="bl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lvl="0" algn="ctr">
              <a:lnSpc>
                <a:spcPct val="120000"/>
              </a:lnSpc>
              <a:buClrTx/>
              <a:buSzTx/>
              <a:buFontTx/>
            </a:pPr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44" name="圆角矩形 10"/>
          <p:cNvSpPr/>
          <p:nvPr>
            <p:custDataLst>
              <p:tags r:id="rId7"/>
            </p:custDataLst>
          </p:nvPr>
        </p:nvSpPr>
        <p:spPr>
          <a:xfrm rot="16200000">
            <a:off x="201507" y="4421491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blurRad="381000" dist="63500" dir="18900000" algn="bl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 fontAlgn="auto">
              <a:lnSpc>
                <a:spcPct val="120000"/>
              </a:lnSpc>
            </a:pPr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246" name="圆角矩形 11"/>
          <p:cNvSpPr/>
          <p:nvPr>
            <p:custDataLst>
              <p:tags r:id="rId8"/>
            </p:custDataLst>
          </p:nvPr>
        </p:nvSpPr>
        <p:spPr>
          <a:xfrm rot="16200000">
            <a:off x="5610644" y="285467"/>
            <a:ext cx="965843" cy="1096211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blurRad="279400" dist="114300" dir="1020000" algn="bl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lvl="0" algn="ctr">
              <a:lnSpc>
                <a:spcPct val="120000"/>
              </a:lnSpc>
              <a:buClrTx/>
              <a:buSzTx/>
              <a:buFontTx/>
            </a:pPr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48" name="圆角矩形 12"/>
          <p:cNvSpPr/>
          <p:nvPr>
            <p:custDataLst>
              <p:tags r:id="rId9"/>
            </p:custDataLst>
          </p:nvPr>
        </p:nvSpPr>
        <p:spPr>
          <a:xfrm rot="16200000">
            <a:off x="202781" y="5693967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blurRad="381000" dist="63500" dir="18900000" algn="bl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 fontScale="25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lvl="0" algn="ctr">
              <a:lnSpc>
                <a:spcPct val="120000"/>
              </a:lnSpc>
              <a:buClrTx/>
              <a:buSzTx/>
              <a:buFontTx/>
            </a:pPr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250" name="文本框 7"/>
          <p:cNvSpPr txBox="1"/>
          <p:nvPr>
            <p:custDataLst>
              <p:tags r:id="rId10"/>
            </p:custDataLst>
          </p:nvPr>
        </p:nvSpPr>
        <p:spPr>
          <a:xfrm>
            <a:off x="1071914" y="4011138"/>
            <a:ext cx="10501055" cy="965843"/>
          </a:xfrm>
          <a:prstGeom prst="rect">
            <a:avLst/>
          </a:prstGeom>
        </p:spPr>
        <p:txBody>
          <a:bodyPr vert="horz" wrap="square" lIns="90000" tIns="46800" rIns="0" bIns="4680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fontAlgn="auto" latinLnBrk="0" hangingPunct="1">
              <a:lnSpc>
                <a:spcPct val="120000"/>
              </a:lnSpc>
              <a:spcBef>
                <a:spcPct val="0"/>
              </a:spcBef>
              <a:buNone/>
              <a:defRPr sz="1600" b="0" u="none" strike="noStrike" kern="1200" cap="none" spc="200" normalizeH="0" baseline="0">
                <a:solidFill>
                  <a:schemeClr val="tx1"/>
                </a:solidFill>
                <a:latin typeface="Arial" pitchFamily="34" charset="0"/>
                <a:ea typeface="微软雅黑" panose="020b0503020204020204" pitchFamily="34" charset="-122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2400">
                <a:latin typeface="+mn-ea"/>
                <a:ea typeface="+mn-ea"/>
              </a:rPr>
              <a:t>反颌：下颌牙齿咬合在上颌牙齿的外部</a:t>
            </a:r>
            <a:endParaRPr lang="zh-CN" altLang="en-US" sz="2400">
              <a:latin typeface="+mn-ea"/>
              <a:ea typeface="+mn-ea"/>
            </a:endParaRPr>
          </a:p>
        </p:txBody>
      </p:sp>
      <p:sp>
        <p:nvSpPr>
          <p:cNvPr id="1049252" name="文本框 8"/>
          <p:cNvSpPr txBox="1"/>
          <p:nvPr>
            <p:custDataLst>
              <p:tags r:id="rId11"/>
            </p:custDataLst>
          </p:nvPr>
        </p:nvSpPr>
        <p:spPr>
          <a:xfrm>
            <a:off x="1071914" y="5284251"/>
            <a:ext cx="10501055" cy="965047"/>
          </a:xfrm>
          <a:prstGeom prst="rect">
            <a:avLst/>
          </a:prstGeom>
        </p:spPr>
        <p:txBody>
          <a:bodyPr vert="horz" wrap="square" lIns="90000" tIns="46800" rIns="90000" bIns="4680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fontAlgn="auto" latinLnBrk="0" hangingPunct="1">
              <a:lnSpc>
                <a:spcPct val="120000"/>
              </a:lnSpc>
              <a:spcBef>
                <a:spcPct val="0"/>
              </a:spcBef>
              <a:buNone/>
              <a:defRPr sz="1600" b="0" u="none" strike="noStrike" kern="1200" cap="none" spc="200" normalizeH="0" baseline="0">
                <a:solidFill>
                  <a:schemeClr val="tx1"/>
                </a:solidFill>
                <a:latin typeface="Arial" pitchFamily="34" charset="0"/>
                <a:ea typeface="微软雅黑" panose="020b0503020204020204" pitchFamily="34" charset="-122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2400">
                <a:latin typeface="+mn-ea"/>
                <a:ea typeface="+mn-ea"/>
              </a:rPr>
              <a:t>深覆颌：上颌牙齿过度覆盖下颌牙齿</a:t>
            </a:r>
            <a:endParaRPr lang="zh-CN" altLang="en-US" sz="2400">
              <a:latin typeface="+mn-ea"/>
              <a:ea typeface="+mn-ea"/>
            </a:endParaRPr>
          </a:p>
        </p:txBody>
      </p:sp>
      <p:sp>
        <p:nvSpPr>
          <p:cNvPr id="1049254" name="文本框 13"/>
          <p:cNvSpPr txBox="1"/>
          <p:nvPr>
            <p:custDataLst>
              <p:tags r:id="rId12"/>
            </p:custDataLst>
          </p:nvPr>
        </p:nvSpPr>
        <p:spPr>
          <a:xfrm>
            <a:off x="1071914" y="1490400"/>
            <a:ext cx="10501055" cy="965843"/>
          </a:xfrm>
          <a:prstGeom prst="rect">
            <a:avLst/>
          </a:prstGeom>
        </p:spPr>
        <p:txBody>
          <a:bodyPr vert="horz" wrap="square" lIns="90000" tIns="46800" rIns="0" bIns="4680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fontAlgn="auto" latinLnBrk="0" hangingPunct="1">
              <a:lnSpc>
                <a:spcPct val="120000"/>
              </a:lnSpc>
              <a:spcBef>
                <a:spcPct val="0"/>
              </a:spcBef>
              <a:buNone/>
              <a:defRPr sz="1600" b="0" u="none" strike="noStrike" kern="1200" cap="none" spc="200" normalizeH="0" baseline="0">
                <a:solidFill>
                  <a:schemeClr val="tx1"/>
                </a:solidFill>
                <a:latin typeface="Arial" pitchFamily="34" charset="0"/>
                <a:ea typeface="微软雅黑" panose="020b0503020204020204" pitchFamily="34" charset="-122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2400">
                <a:latin typeface="+mn-ea"/>
                <a:ea typeface="+mn-ea"/>
              </a:rPr>
              <a:t>牙列拥挤：牙齿排列不整齐，拥挤错位</a:t>
            </a:r>
            <a:endParaRPr lang="zh-CN" altLang="en-US" sz="2400">
              <a:latin typeface="+mn-ea"/>
              <a:ea typeface="+mn-ea"/>
            </a:endParaRPr>
          </a:p>
        </p:txBody>
      </p:sp>
      <p:sp>
        <p:nvSpPr>
          <p:cNvPr id="1049256" name="文本框 14"/>
          <p:cNvSpPr txBox="1"/>
          <p:nvPr>
            <p:custDataLst>
              <p:tags r:id="rId13"/>
            </p:custDataLst>
          </p:nvPr>
        </p:nvSpPr>
        <p:spPr>
          <a:xfrm>
            <a:off x="1071914" y="2764787"/>
            <a:ext cx="10501055" cy="965047"/>
          </a:xfrm>
          <a:prstGeom prst="rect">
            <a:avLst/>
          </a:prstGeom>
        </p:spPr>
        <p:txBody>
          <a:bodyPr vert="horz" wrap="square" lIns="90000" tIns="46800" rIns="90000" bIns="4680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fontAlgn="auto" latinLnBrk="0" hangingPunct="1">
              <a:lnSpc>
                <a:spcPct val="120000"/>
              </a:lnSpc>
              <a:spcBef>
                <a:spcPct val="0"/>
              </a:spcBef>
              <a:buNone/>
              <a:defRPr sz="1600" b="0" u="none" strike="noStrike" kern="1200" cap="none" spc="200" normalizeH="0" baseline="0">
                <a:solidFill>
                  <a:schemeClr val="tx1"/>
                </a:solidFill>
                <a:latin typeface="Arial" pitchFamily="34" charset="0"/>
                <a:ea typeface="微软雅黑" panose="020b0503020204020204" pitchFamily="34" charset="-122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2400">
                <a:latin typeface="+mn-ea"/>
                <a:ea typeface="+mn-ea"/>
              </a:rPr>
              <a:t>牙列稀疏：牙齿间隙过大，稀疏不紧凑</a:t>
            </a:r>
            <a:endParaRPr lang="zh-CN" altLang="en-US" sz="2400">
              <a:latin typeface="+mn-ea"/>
              <a:ea typeface="+mn-ea"/>
            </a:endParaRPr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13" name=""/>
        <p:cNvGrpSpPr/>
        <p:nvPr/>
      </p:nvGrpSpPr>
      <p:grpSpPr>
        <a:xfrm>
          <a:off x="0" y="0"/>
          <a:ext cx="0" cy="0"/>
        </a:xfrm>
      </p:grpSpPr>
      <p:sp>
        <p:nvSpPr>
          <p:cNvPr id="1049290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1667"/>
          </a:bodyPr>
          <a:lstStyle/>
          <a:p>
            <a:r>
              <a:rPr lang="zh-CN" altLang="en-US"/>
              <a:t>诊断注意事项</a:t>
            </a:r>
            <a:endParaRPr lang="zh-CN" altLang="en-US"/>
          </a:p>
        </p:txBody>
      </p:sp>
      <p:sp>
        <p:nvSpPr>
          <p:cNvPr id="1049292" name="矩形 5"/>
          <p:cNvSpPr/>
          <p:nvPr>
            <p:custDataLst>
              <p:tags r:id="rId2"/>
            </p:custDataLst>
          </p:nvPr>
        </p:nvSpPr>
        <p:spPr>
          <a:xfrm>
            <a:off x="608400" y="2564143"/>
            <a:ext cx="2588675" cy="2618203"/>
          </a:xfrm>
          <a:prstGeom prst="rect">
            <a:avLst/>
          </a:prstGeom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  <a:sym typeface="Arial" pitchFamily="34" charset="0"/>
            </a:endParaRPr>
          </a:p>
        </p:txBody>
      </p:sp>
      <p:sp>
        <p:nvSpPr>
          <p:cNvPr id="1049294" name="矩形 10"/>
          <p:cNvSpPr/>
          <p:nvPr>
            <p:custDataLst>
              <p:tags r:id="rId3"/>
            </p:custDataLst>
          </p:nvPr>
        </p:nvSpPr>
        <p:spPr>
          <a:xfrm>
            <a:off x="963006" y="2558403"/>
            <a:ext cx="531515" cy="2756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6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  <a:sym typeface="Arial" pitchFamily="34" charset="0"/>
            </a:endParaRPr>
          </a:p>
        </p:txBody>
      </p:sp>
      <p:sp>
        <p:nvSpPr>
          <p:cNvPr id="1049296" name="TextBox 2"/>
          <p:cNvSpPr txBox="1"/>
          <p:nvPr>
            <p:custDataLst>
              <p:tags r:id="rId4"/>
            </p:custDataLst>
          </p:nvPr>
        </p:nvSpPr>
        <p:spPr>
          <a:xfrm>
            <a:off x="763381" y="3137508"/>
            <a:ext cx="2278952" cy="1840235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lang="zh-CN" altLang="en-US" sz="2000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itchFamily="34" charset="0"/>
              </a:rPr>
              <a:t>重视儿童口腔健康检查，定期进行牙阵发育评估。</a:t>
            </a:r>
            <a:endParaRPr lang="zh-CN" altLang="en-US" sz="2000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itchFamily="34" charset="0"/>
            </a:endParaRPr>
          </a:p>
        </p:txBody>
      </p:sp>
      <p:sp>
        <p:nvSpPr>
          <p:cNvPr id="1049298" name="矩形 6"/>
          <p:cNvSpPr/>
          <p:nvPr>
            <p:custDataLst>
              <p:tags r:id="rId5"/>
            </p:custDataLst>
          </p:nvPr>
        </p:nvSpPr>
        <p:spPr>
          <a:xfrm>
            <a:off x="3406984" y="2564143"/>
            <a:ext cx="2588675" cy="2618203"/>
          </a:xfrm>
          <a:prstGeom prst="rect">
            <a:avLst/>
          </a:prstGeom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  <a:sym typeface="Arial" pitchFamily="34" charset="0"/>
            </a:endParaRPr>
          </a:p>
        </p:txBody>
      </p:sp>
      <p:sp>
        <p:nvSpPr>
          <p:cNvPr id="1049300" name="矩形 11"/>
          <p:cNvSpPr/>
          <p:nvPr>
            <p:custDataLst>
              <p:tags r:id="rId6"/>
            </p:custDataLst>
          </p:nvPr>
        </p:nvSpPr>
        <p:spPr>
          <a:xfrm>
            <a:off x="3780724" y="2558403"/>
            <a:ext cx="531515" cy="2756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6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  <a:sym typeface="Arial" pitchFamily="34" charset="0"/>
            </a:endParaRPr>
          </a:p>
        </p:txBody>
      </p:sp>
      <p:sp>
        <p:nvSpPr>
          <p:cNvPr id="1049302" name="TextBox 2"/>
          <p:cNvSpPr txBox="1"/>
          <p:nvPr>
            <p:custDataLst>
              <p:tags r:id="rId7"/>
            </p:custDataLst>
          </p:nvPr>
        </p:nvSpPr>
        <p:spPr>
          <a:xfrm>
            <a:off x="3561327" y="3137508"/>
            <a:ext cx="2278952" cy="1840235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lang="zh-CN" altLang="en-US" sz="2000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itchFamily="34" charset="0"/>
              </a:rPr>
              <a:t>观察儿童牙阵发育情况，如出现异常应及时就诊。</a:t>
            </a:r>
            <a:endParaRPr lang="zh-CN" altLang="en-US" sz="2000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itchFamily="34" charset="0"/>
            </a:endParaRPr>
          </a:p>
        </p:txBody>
      </p:sp>
      <p:sp>
        <p:nvSpPr>
          <p:cNvPr id="1049304" name="矩形 33"/>
          <p:cNvSpPr/>
          <p:nvPr>
            <p:custDataLst>
              <p:tags r:id="rId8"/>
            </p:custDataLst>
          </p:nvPr>
        </p:nvSpPr>
        <p:spPr>
          <a:xfrm>
            <a:off x="6201104" y="2564143"/>
            <a:ext cx="2588675" cy="2618203"/>
          </a:xfrm>
          <a:prstGeom prst="rect">
            <a:avLst/>
          </a:prstGeom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  <a:sym typeface="Arial" pitchFamily="34" charset="0"/>
            </a:endParaRPr>
          </a:p>
        </p:txBody>
      </p:sp>
      <p:sp>
        <p:nvSpPr>
          <p:cNvPr id="1049306" name="矩形 37"/>
          <p:cNvSpPr/>
          <p:nvPr>
            <p:custDataLst>
              <p:tags r:id="rId9"/>
            </p:custDataLst>
          </p:nvPr>
        </p:nvSpPr>
        <p:spPr>
          <a:xfrm>
            <a:off x="6555710" y="2558403"/>
            <a:ext cx="531515" cy="2756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6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  <a:sym typeface="Arial" pitchFamily="34" charset="0"/>
            </a:endParaRPr>
          </a:p>
        </p:txBody>
      </p:sp>
      <p:sp>
        <p:nvSpPr>
          <p:cNvPr id="1049308" name="TextBox 2"/>
          <p:cNvSpPr txBox="1"/>
          <p:nvPr>
            <p:custDataLst>
              <p:tags r:id="rId10"/>
            </p:custDataLst>
          </p:nvPr>
        </p:nvSpPr>
        <p:spPr>
          <a:xfrm>
            <a:off x="6356085" y="3137508"/>
            <a:ext cx="2278952" cy="1840235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lang="zh-CN" altLang="en-US" sz="2000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itchFamily="34" charset="0"/>
              </a:rPr>
              <a:t>选择专业牙医进行诊断，避免误诊和漏诊。</a:t>
            </a:r>
            <a:endParaRPr lang="zh-CN" altLang="en-US" sz="2000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itchFamily="34" charset="0"/>
            </a:endParaRPr>
          </a:p>
        </p:txBody>
      </p:sp>
      <p:sp>
        <p:nvSpPr>
          <p:cNvPr id="1049310" name="矩形 34"/>
          <p:cNvSpPr/>
          <p:nvPr>
            <p:custDataLst>
              <p:tags r:id="rId11"/>
            </p:custDataLst>
          </p:nvPr>
        </p:nvSpPr>
        <p:spPr>
          <a:xfrm>
            <a:off x="8989484" y="2564143"/>
            <a:ext cx="2588675" cy="2618203"/>
          </a:xfrm>
          <a:prstGeom prst="rect">
            <a:avLst/>
          </a:prstGeom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  <a:sym typeface="Arial" pitchFamily="34" charset="0"/>
            </a:endParaRPr>
          </a:p>
        </p:txBody>
      </p:sp>
      <p:sp>
        <p:nvSpPr>
          <p:cNvPr id="1049312" name="矩形 38"/>
          <p:cNvSpPr/>
          <p:nvPr>
            <p:custDataLst>
              <p:tags r:id="rId12"/>
            </p:custDataLst>
          </p:nvPr>
        </p:nvSpPr>
        <p:spPr>
          <a:xfrm>
            <a:off x="9363224" y="2558403"/>
            <a:ext cx="531515" cy="2756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6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  <a:sym typeface="Arial" pitchFamily="34" charset="0"/>
            </a:endParaRPr>
          </a:p>
        </p:txBody>
      </p:sp>
      <p:sp>
        <p:nvSpPr>
          <p:cNvPr id="1049314" name="TextBox 2"/>
          <p:cNvSpPr txBox="1"/>
          <p:nvPr>
            <p:custDataLst>
              <p:tags r:id="rId13"/>
            </p:custDataLst>
          </p:nvPr>
        </p:nvSpPr>
        <p:spPr>
          <a:xfrm>
            <a:off x="9144465" y="3137508"/>
            <a:ext cx="2278952" cy="1840235"/>
          </a:xfrm>
          <a:prstGeom prst="rect">
            <a:avLst/>
          </a:prstGeom>
          <a:noFill/>
        </p:spPr>
        <p:txBody>
          <a:bodyPr wrap="square" rtlCol="0">
            <a:normAutofit fontScale="90000" lnSpcReduction="1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lang="zh-CN" altLang="en-US" sz="2000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itchFamily="34" charset="0"/>
              </a:rPr>
              <a:t>了解牙阵发育异常的分类和特点，有助于提高诊断准确性。</a:t>
            </a:r>
            <a:endParaRPr lang="zh-CN" altLang="en-US" sz="2000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itchFamily="34" charset="0"/>
            </a:endParaRPr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21" name=""/>
        <p:cNvGrpSpPr/>
        <p:nvPr/>
      </p:nvGrpSpPr>
      <p:grpSpPr>
        <a:xfrm>
          <a:off x="0" y="0"/>
          <a:ext cx="0" cy="0"/>
        </a:xfrm>
      </p:grpSpPr>
      <p:sp>
        <p:nvSpPr>
          <p:cNvPr id="1049348" name="标题 4"/>
          <p:cNvSpPr>
            <a:spLocks noGrp="1"/>
          </p:cNvSpPr>
          <p:nvPr>
            <p:ph type="title" idx="13"/>
            <p:custDataLst>
              <p:tags r:id="rId2"/>
            </p:custDataLst>
          </p:nvPr>
        </p:nvSpPr>
        <p:spPr/>
        <p:txBody>
          <a:bodyPr>
            <a:normAutofit fontScale="90000"/>
          </a:bodyPr>
          <a:lstStyle/>
          <a:p>
            <a:r>
              <a:rPr lang="zh-CN" altLang="en-US"/>
              <a:t>儿童牙阵发育异常的干预措施</a:t>
            </a:r>
            <a:endParaRPr lang="zh-CN" altLang="en-US"/>
          </a:p>
        </p:txBody>
      </p:sp>
      <p:sp>
        <p:nvSpPr>
          <p:cNvPr id="1049350" name="文本占位符 6"/>
          <p:cNvSpPr>
            <a:spLocks noGrp="1"/>
          </p:cNvSpPr>
          <p:nvPr>
            <p:ph type="body" idx="9"/>
            <p:custDataLst>
              <p:tags r:id="rId3"/>
            </p:custDataLst>
          </p:nvPr>
        </p:nvSpPr>
        <p:spPr/>
        <p:txBody>
          <a:bodyPr/>
          <a:lstStyle/>
          <a:p>
            <a:r>
              <a:rPr lang="zh-CN" altLang="en-US"/>
              <a:t>03</a:t>
            </a:r>
            <a:endParaRPr lang="zh-CN" altLang="en-US"/>
          </a:p>
        </p:txBody>
      </p:sp>
    </p:spTree>
    <p:custDataLst>
      <p:tags r:id="rId4"/>
    </p:custDataLst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29" name=""/>
        <p:cNvGrpSpPr/>
        <p:nvPr/>
      </p:nvGrpSpPr>
      <p:grpSpPr>
        <a:xfrm>
          <a:off x="0" y="0"/>
          <a:ext cx="0" cy="0"/>
        </a:xfrm>
      </p:grpSpPr>
    </p:spTree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37" name=""/>
        <p:cNvGrpSpPr/>
        <p:nvPr/>
      </p:nvGrpSpPr>
      <p:grpSpPr>
        <a:xfrm>
          <a:off x="0" y="0"/>
          <a:ext cx="0" cy="0"/>
        </a:xfrm>
      </p:grpSpPr>
      <p:sp>
        <p:nvSpPr>
          <p:cNvPr id="1049416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1667"/>
          </a:bodyPr>
          <a:lstStyle/>
          <a:p>
            <a:r>
              <a:rPr lang="zh-CN" altLang="en-US"/>
              <a:t>预防性干预</a:t>
            </a:r>
            <a:endParaRPr lang="zh-CN" altLang="en-US"/>
          </a:p>
        </p:txBody>
      </p:sp>
      <p:sp>
        <p:nvSpPr>
          <p:cNvPr id="1049418" name="五边形 30"/>
          <p:cNvSpPr/>
          <p:nvPr>
            <p:custDataLst>
              <p:tags r:id="rId2"/>
            </p:custDataLst>
          </p:nvPr>
        </p:nvSpPr>
        <p:spPr>
          <a:xfrm>
            <a:off x="608400" y="3293207"/>
            <a:ext cx="2907318" cy="1181787"/>
          </a:xfrm>
          <a:prstGeom prst="homePlate">
            <a:avLst>
              <a:gd name="adj" fmla="val 50000"/>
            </a:avLst>
          </a:prstGeom>
          <a:ln>
            <a:noFill/>
          </a:ln>
          <a:effectLst>
            <a:outerShdw blurRad="50800" dist="38100" algn="l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2000" b="1">
                <a:latin typeface="+mj-ea"/>
                <a:ea typeface="+mj-ea"/>
                <a:sym typeface="+mn-ea"/>
              </a:rPr>
              <a:t>添加标题</a:t>
            </a:r>
            <a:endParaRPr lang="zh-CN" altLang="en-US" sz="2000" b="1">
              <a:latin typeface="+mj-ea"/>
              <a:ea typeface="+mj-ea"/>
              <a:sym typeface="+mn-ea"/>
            </a:endParaRPr>
          </a:p>
        </p:txBody>
      </p:sp>
      <p:sp>
        <p:nvSpPr>
          <p:cNvPr id="1049420" name="燕尾形 36"/>
          <p:cNvSpPr/>
          <p:nvPr>
            <p:custDataLst>
              <p:tags r:id="rId3"/>
            </p:custDataLst>
          </p:nvPr>
        </p:nvSpPr>
        <p:spPr>
          <a:xfrm>
            <a:off x="3220492" y="3293207"/>
            <a:ext cx="2907318" cy="1181787"/>
          </a:xfrm>
          <a:prstGeom prst="chevron">
            <a:avLst>
              <a:gd name="adj" fmla="val 50000"/>
            </a:avLst>
          </a:prstGeom>
          <a:solidFill>
            <a:schemeClr val="accent2"/>
          </a:solidFill>
          <a:ln>
            <a:noFill/>
          </a:ln>
          <a:effectLst>
            <a:outerShdw blurRad="50800" dist="38100" algn="l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215900" rIns="0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2000" b="1">
                <a:latin typeface="+mj-ea"/>
                <a:ea typeface="+mj-ea"/>
                <a:sym typeface="+mn-ea"/>
              </a:rPr>
              <a:t>添加标题</a:t>
            </a:r>
            <a:endParaRPr lang="zh-CN" altLang="en-US" sz="2000" b="1">
              <a:latin typeface="+mj-ea"/>
              <a:ea typeface="+mj-ea"/>
              <a:sym typeface="+mn-ea"/>
            </a:endParaRPr>
          </a:p>
        </p:txBody>
      </p:sp>
      <p:sp>
        <p:nvSpPr>
          <p:cNvPr id="1049422" name="燕尾形 37"/>
          <p:cNvSpPr/>
          <p:nvPr>
            <p:custDataLst>
              <p:tags r:id="rId4"/>
            </p:custDataLst>
          </p:nvPr>
        </p:nvSpPr>
        <p:spPr>
          <a:xfrm>
            <a:off x="8444676" y="3293207"/>
            <a:ext cx="2907318" cy="1181787"/>
          </a:xfrm>
          <a:prstGeom prst="chevron">
            <a:avLst>
              <a:gd name="adj" fmla="val 50000"/>
            </a:avLst>
          </a:prstGeom>
          <a:solidFill>
            <a:schemeClr val="accent4"/>
          </a:solidFill>
          <a:ln>
            <a:noFill/>
          </a:ln>
          <a:effectLst>
            <a:outerShdw blurRad="50800" dist="38100" algn="l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215900" rIns="0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2000" b="1">
                <a:latin typeface="+mj-ea"/>
                <a:ea typeface="+mj-ea"/>
                <a:sym typeface="+mn-ea"/>
              </a:rPr>
              <a:t>添加标题</a:t>
            </a:r>
            <a:endParaRPr lang="zh-CN" altLang="en-US" sz="2000" b="1">
              <a:latin typeface="+mj-ea"/>
              <a:ea typeface="+mj-ea"/>
              <a:sym typeface="+mn-ea"/>
            </a:endParaRPr>
          </a:p>
        </p:txBody>
      </p:sp>
      <p:sp>
        <p:nvSpPr>
          <p:cNvPr id="1049424" name="燕尾形 38"/>
          <p:cNvSpPr/>
          <p:nvPr>
            <p:custDataLst>
              <p:tags r:id="rId5"/>
            </p:custDataLst>
          </p:nvPr>
        </p:nvSpPr>
        <p:spPr>
          <a:xfrm>
            <a:off x="5832584" y="3293207"/>
            <a:ext cx="2907318" cy="1181787"/>
          </a:xfrm>
          <a:prstGeom prst="chevron">
            <a:avLst>
              <a:gd name="adj" fmla="val 50000"/>
            </a:avLst>
          </a:prstGeom>
          <a:solidFill>
            <a:schemeClr val="accent6"/>
          </a:solidFill>
          <a:ln>
            <a:noFill/>
          </a:ln>
          <a:effectLst>
            <a:outerShdw blurRad="50800" dist="38100" algn="l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215900" rIns="0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2000" b="1">
                <a:latin typeface="+mj-ea"/>
                <a:ea typeface="+mj-ea"/>
                <a:sym typeface="+mn-ea"/>
              </a:rPr>
              <a:t>添加标题</a:t>
            </a:r>
            <a:endParaRPr lang="zh-CN" altLang="en-US" sz="2000" b="1">
              <a:latin typeface="+mj-ea"/>
              <a:ea typeface="+mj-ea"/>
              <a:sym typeface="+mn-ea"/>
            </a:endParaRPr>
          </a:p>
        </p:txBody>
      </p:sp>
      <p:sp>
        <p:nvSpPr>
          <p:cNvPr id="1049426" name="文本框 3"/>
          <p:cNvSpPr txBox="1"/>
          <p:nvPr>
            <p:custDataLst>
              <p:tags r:id="rId6"/>
            </p:custDataLst>
          </p:nvPr>
        </p:nvSpPr>
        <p:spPr>
          <a:xfrm>
            <a:off x="3159684" y="4727038"/>
            <a:ext cx="3135568" cy="1373904"/>
          </a:xfrm>
          <a:prstGeom prst="rect">
            <a:avLst/>
          </a:prstGeom>
          <a:noFill/>
        </p:spPr>
        <p:txBody>
          <a:bodyPr wrap="square" lIns="0" rtlCol="0">
            <a:normAutofit/>
            <a:scene3d>
              <a:camera prst="orthographicFront"/>
              <a:lightRig rig="threePt" dir="t"/>
            </a:scene3d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lang="zh-CN" altLang="en-US" sz="1400" spc="150">
                <a:solidFill>
                  <a:schemeClr val="tx1"/>
                </a:solidFill>
                <a:effectLst/>
                <a:latin typeface="+mn-ea"/>
                <a:sym typeface="+mn-ea"/>
              </a:rPr>
              <a:t>保持口腔卫生：家长应帮助孩子养成饭后漱口、早晚刷牙的好习惯，减少口腔细菌滋生。</a:t>
            </a:r>
            <a:endParaRPr lang="zh-CN" altLang="en-US" sz="1400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428" name="文本框 6"/>
          <p:cNvSpPr txBox="1"/>
          <p:nvPr>
            <p:custDataLst>
              <p:tags r:id="rId7"/>
            </p:custDataLst>
          </p:nvPr>
        </p:nvSpPr>
        <p:spPr>
          <a:xfrm>
            <a:off x="608400" y="1639940"/>
            <a:ext cx="3135568" cy="1414443"/>
          </a:xfrm>
          <a:prstGeom prst="rect">
            <a:avLst/>
          </a:prstGeom>
          <a:noFill/>
        </p:spPr>
        <p:txBody>
          <a:bodyPr wrap="square" lIns="0" rtlCol="0">
            <a:normAutofit/>
            <a:scene3d>
              <a:camera prst="orthographicFront"/>
              <a:lightRig rig="threePt" dir="t"/>
            </a:scene3d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lang="zh-CN" altLang="en-US" sz="1400" spc="150">
                <a:solidFill>
                  <a:schemeClr val="tx1"/>
                </a:solidFill>
                <a:effectLst/>
                <a:latin typeface="+mn-ea"/>
                <a:sym typeface="+mn-ea"/>
              </a:rPr>
              <a:t>定期口腔检查：从婴儿期开始，每半年进行一次口腔检查，以便早期发现牙阵发育异常。</a:t>
            </a:r>
            <a:endParaRPr lang="zh-CN" altLang="en-US" sz="1400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430" name="文本框 7"/>
          <p:cNvSpPr txBox="1"/>
          <p:nvPr>
            <p:custDataLst>
              <p:tags r:id="rId8"/>
            </p:custDataLst>
          </p:nvPr>
        </p:nvSpPr>
        <p:spPr>
          <a:xfrm>
            <a:off x="5830821" y="1639940"/>
            <a:ext cx="3135568" cy="1414443"/>
          </a:xfrm>
          <a:prstGeom prst="rect">
            <a:avLst/>
          </a:prstGeom>
          <a:noFill/>
        </p:spPr>
        <p:txBody>
          <a:bodyPr wrap="square" lIns="0" rtlCol="0">
            <a:normAutofit/>
            <a:scene3d>
              <a:camera prst="orthographicFront"/>
              <a:lightRig rig="threePt" dir="t"/>
            </a:scene3d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lang="zh-CN" altLang="en-US" sz="1400" spc="150">
                <a:solidFill>
                  <a:schemeClr val="tx1"/>
                </a:solidFill>
                <a:effectLst/>
                <a:latin typeface="+mn-ea"/>
                <a:sym typeface="+mn-ea"/>
              </a:rPr>
              <a:t>均衡饮食：保证孩子摄取足够的钙、磷等矿物质及各种维生素，促进牙齿的正常发育。</a:t>
            </a:r>
            <a:endParaRPr lang="zh-CN" altLang="en-US" sz="1400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432" name="文本框 8"/>
          <p:cNvSpPr txBox="1"/>
          <p:nvPr>
            <p:custDataLst>
              <p:tags r:id="rId9"/>
            </p:custDataLst>
          </p:nvPr>
        </p:nvSpPr>
        <p:spPr>
          <a:xfrm>
            <a:off x="8442032" y="4727038"/>
            <a:ext cx="3135568" cy="1373904"/>
          </a:xfrm>
          <a:prstGeom prst="rect">
            <a:avLst/>
          </a:prstGeom>
          <a:noFill/>
        </p:spPr>
        <p:txBody>
          <a:bodyPr wrap="square" lIns="0" rtlCol="0">
            <a:normAutofit/>
            <a:scene3d>
              <a:camera prst="orthographicFront"/>
              <a:lightRig rig="threePt" dir="t"/>
            </a:scene3d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lang="zh-CN" altLang="en-US" sz="1400" spc="150">
                <a:solidFill>
                  <a:schemeClr val="tx1"/>
                </a:solidFill>
                <a:effectLst/>
                <a:latin typeface="+mn-ea"/>
                <a:sym typeface="+mn-ea"/>
              </a:rPr>
              <a:t>避免不良习惯：如吮指、咬下唇等，这些习惯会对牙阵造成压力，导致发育异常。</a:t>
            </a:r>
            <a:endParaRPr lang="zh-CN" altLang="en-US" sz="1400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45" name=""/>
        <p:cNvGrpSpPr/>
        <p:nvPr/>
      </p:nvGrpSpPr>
      <p:grpSpPr>
        <a:xfrm>
          <a:off x="0" y="0"/>
          <a:ext cx="0" cy="0"/>
        </a:xfrm>
      </p:grpSpPr>
      <p:sp>
        <p:nvSpPr>
          <p:cNvPr id="1049466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1667"/>
          </a:bodyPr>
          <a:lstStyle/>
          <a:p>
            <a:r>
              <a:rPr lang="zh-CN" altLang="en-US"/>
              <a:t>保守治疗干预</a:t>
            </a:r>
            <a:endParaRPr lang="zh-CN" altLang="en-US"/>
          </a:p>
        </p:txBody>
      </p:sp>
      <p:sp>
        <p:nvSpPr>
          <p:cNvPr id="1049468" name="椭圆 262"/>
          <p:cNvSpPr/>
          <p:nvPr>
            <p:custDataLst>
              <p:tags r:id="rId2"/>
            </p:custDataLst>
          </p:nvPr>
        </p:nvSpPr>
        <p:spPr>
          <a:xfrm>
            <a:off x="2414161" y="4122271"/>
            <a:ext cx="7357168" cy="1924802"/>
          </a:xfrm>
          <a:prstGeom prst="ellipse">
            <a:avLst/>
          </a:prstGeom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dash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470" name="椭圆 263"/>
          <p:cNvSpPr/>
          <p:nvPr>
            <p:custDataLst>
              <p:tags r:id="rId3"/>
            </p:custDataLst>
          </p:nvPr>
        </p:nvSpPr>
        <p:spPr>
          <a:xfrm>
            <a:off x="3266392" y="4202657"/>
            <a:ext cx="5578093" cy="1652953"/>
          </a:xfrm>
          <a:prstGeom prst="ellipse">
            <a:avLst/>
          </a:prstGeom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/>
            </a:solidFill>
            <a:prstDash val="dash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472" name="椭圆 264"/>
          <p:cNvSpPr/>
          <p:nvPr>
            <p:custDataLst>
              <p:tags r:id="rId4"/>
            </p:custDataLst>
          </p:nvPr>
        </p:nvSpPr>
        <p:spPr>
          <a:xfrm>
            <a:off x="4064378" y="4439243"/>
            <a:ext cx="3981222" cy="1179753"/>
          </a:xfrm>
          <a:prstGeom prst="ellipse">
            <a:avLst/>
          </a:prstGeom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474" name="椭圆 265"/>
          <p:cNvSpPr/>
          <p:nvPr>
            <p:custDataLst>
              <p:tags r:id="rId5"/>
            </p:custDataLst>
          </p:nvPr>
        </p:nvSpPr>
        <p:spPr>
          <a:xfrm>
            <a:off x="4738842" y="4639229"/>
            <a:ext cx="2632042" cy="779952"/>
          </a:xfrm>
          <a:prstGeom prst="ellipse">
            <a:avLst/>
          </a:prstGeom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>
                <a:alpha val="15000"/>
              </a:schemeClr>
            </a:solidFill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476" name="椭圆 266"/>
          <p:cNvSpPr/>
          <p:nvPr>
            <p:custDataLst>
              <p:tags r:id="rId6"/>
            </p:custDataLst>
          </p:nvPr>
        </p:nvSpPr>
        <p:spPr>
          <a:xfrm>
            <a:off x="5430299" y="4843791"/>
            <a:ext cx="1513964" cy="448632"/>
          </a:xfrm>
          <a:prstGeom prst="ellipse">
            <a:avLst/>
          </a:prstGeom>
          <a:solidFill>
            <a:schemeClr val="accent1">
              <a:alpha val="40000"/>
            </a:schemeClr>
          </a:solidFill>
          <a:ln w="12700" cap="flat" cmpd="sng" algn="ctr">
            <a:noFill/>
            <a:prstDash val="solid"/>
            <a:miter lim="800000"/>
          </a:ln>
          <a:effectLst>
            <a:softEdge rad="114300"/>
          </a:effectLst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69" name="直接连接符 267"/>
          <p:cNvCxnSpPr/>
          <p:nvPr>
            <p:custDataLst>
              <p:tags r:id="rId7"/>
            </p:custDataLst>
          </p:nvPr>
        </p:nvCxnSpPr>
        <p:spPr>
          <a:xfrm flipH="1">
            <a:off x="2869686" y="4769286"/>
            <a:ext cx="0" cy="847465"/>
          </a:xfrm>
          <a:prstGeom prst="line">
            <a:avLst/>
          </a:prstGeom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478" name="椭圆 268"/>
          <p:cNvSpPr/>
          <p:nvPr>
            <p:custDataLst>
              <p:tags r:id="rId8"/>
            </p:custDataLst>
          </p:nvPr>
        </p:nvSpPr>
        <p:spPr>
          <a:xfrm flipV="1">
            <a:off x="2778189" y="4583024"/>
            <a:ext cx="174876" cy="174869"/>
          </a:xfrm>
          <a:prstGeom prst="ellipse">
            <a:avLst/>
          </a:prstGeom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480" name="椭圆 269"/>
          <p:cNvSpPr/>
          <p:nvPr>
            <p:custDataLst>
              <p:tags r:id="rId9"/>
            </p:custDataLst>
          </p:nvPr>
        </p:nvSpPr>
        <p:spPr>
          <a:xfrm flipV="1">
            <a:off x="2820017" y="4625505"/>
            <a:ext cx="90609" cy="90605"/>
          </a:xfrm>
          <a:prstGeom prst="ellipse">
            <a:avLst/>
          </a:prstGeom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482" name="椭圆 270"/>
          <p:cNvSpPr/>
          <p:nvPr>
            <p:custDataLst>
              <p:tags r:id="rId10"/>
            </p:custDataLst>
          </p:nvPr>
        </p:nvSpPr>
        <p:spPr>
          <a:xfrm flipV="1">
            <a:off x="7787004" y="3768700"/>
            <a:ext cx="105273" cy="105270"/>
          </a:xfrm>
          <a:prstGeom prst="ellipse">
            <a:avLst/>
          </a:prstGeom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71" name="直接连接符 271"/>
          <p:cNvCxnSpPr/>
          <p:nvPr>
            <p:custDataLst>
              <p:tags r:id="rId11"/>
            </p:custDataLst>
          </p:nvPr>
        </p:nvCxnSpPr>
        <p:spPr>
          <a:xfrm flipH="1">
            <a:off x="7839942" y="3883724"/>
            <a:ext cx="0" cy="1924802"/>
          </a:xfrm>
          <a:prstGeom prst="line">
            <a:avLst/>
          </a:prstGeom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484" name="椭圆 272"/>
          <p:cNvSpPr/>
          <p:nvPr>
            <p:custDataLst>
              <p:tags r:id="rId12"/>
            </p:custDataLst>
          </p:nvPr>
        </p:nvSpPr>
        <p:spPr>
          <a:xfrm flipV="1">
            <a:off x="4010133" y="3643218"/>
            <a:ext cx="387628" cy="387616"/>
          </a:xfrm>
          <a:prstGeom prst="ellipse">
            <a:avLst/>
          </a:prstGeom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73" name="直接连接符 273"/>
          <p:cNvCxnSpPr/>
          <p:nvPr>
            <p:custDataLst>
              <p:tags r:id="rId13"/>
            </p:custDataLst>
          </p:nvPr>
        </p:nvCxnSpPr>
        <p:spPr>
          <a:xfrm flipH="1">
            <a:off x="4202931" y="4062797"/>
            <a:ext cx="0" cy="1017061"/>
          </a:xfrm>
          <a:prstGeom prst="line">
            <a:avLst/>
          </a:prstGeom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cxnSp>
        <p:nvCxnSpPr>
          <p:cNvPr id="3145775" name="直接连接符 274"/>
          <p:cNvCxnSpPr/>
          <p:nvPr>
            <p:custDataLst>
              <p:tags r:id="rId14"/>
            </p:custDataLst>
          </p:nvPr>
        </p:nvCxnSpPr>
        <p:spPr>
          <a:xfrm flipH="1">
            <a:off x="7130839" y="3750400"/>
            <a:ext cx="0" cy="847465"/>
          </a:xfrm>
          <a:prstGeom prst="line">
            <a:avLst/>
          </a:prstGeom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486" name="椭圆 275"/>
          <p:cNvSpPr/>
          <p:nvPr>
            <p:custDataLst>
              <p:tags r:id="rId15"/>
            </p:custDataLst>
          </p:nvPr>
        </p:nvSpPr>
        <p:spPr>
          <a:xfrm flipV="1">
            <a:off x="7039342" y="3564138"/>
            <a:ext cx="174876" cy="174869"/>
          </a:xfrm>
          <a:prstGeom prst="ellipse">
            <a:avLst/>
          </a:prstGeom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488" name="椭圆 276"/>
          <p:cNvSpPr/>
          <p:nvPr>
            <p:custDataLst>
              <p:tags r:id="rId16"/>
            </p:custDataLst>
          </p:nvPr>
        </p:nvSpPr>
        <p:spPr>
          <a:xfrm flipV="1">
            <a:off x="7081169" y="3606619"/>
            <a:ext cx="90609" cy="90605"/>
          </a:xfrm>
          <a:prstGeom prst="ellipse">
            <a:avLst/>
          </a:prstGeom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490" name="椭圆 277"/>
          <p:cNvSpPr/>
          <p:nvPr>
            <p:custDataLst>
              <p:tags r:id="rId17"/>
            </p:custDataLst>
          </p:nvPr>
        </p:nvSpPr>
        <p:spPr>
          <a:xfrm flipV="1">
            <a:off x="3758516" y="4424865"/>
            <a:ext cx="105273" cy="105270"/>
          </a:xfrm>
          <a:prstGeom prst="ellipse">
            <a:avLst/>
          </a:prstGeom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77" name="直接连接符 278"/>
          <p:cNvCxnSpPr/>
          <p:nvPr>
            <p:custDataLst>
              <p:tags r:id="rId18"/>
            </p:custDataLst>
          </p:nvPr>
        </p:nvCxnSpPr>
        <p:spPr>
          <a:xfrm flipH="1">
            <a:off x="3811453" y="4539890"/>
            <a:ext cx="0" cy="1112963"/>
          </a:xfrm>
          <a:prstGeom prst="line">
            <a:avLst/>
          </a:prstGeom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492" name="椭圆 279"/>
          <p:cNvSpPr/>
          <p:nvPr>
            <p:custDataLst>
              <p:tags r:id="rId19"/>
            </p:custDataLst>
          </p:nvPr>
        </p:nvSpPr>
        <p:spPr>
          <a:xfrm flipV="1">
            <a:off x="8529438" y="4660797"/>
            <a:ext cx="264040" cy="264032"/>
          </a:xfrm>
          <a:prstGeom prst="ellipse">
            <a:avLst/>
          </a:prstGeom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79" name="直接连接符 280"/>
          <p:cNvCxnSpPr/>
          <p:nvPr>
            <p:custDataLst>
              <p:tags r:id="rId20"/>
            </p:custDataLst>
          </p:nvPr>
        </p:nvCxnSpPr>
        <p:spPr>
          <a:xfrm flipH="1">
            <a:off x="8660148" y="4953588"/>
            <a:ext cx="0" cy="412902"/>
          </a:xfrm>
          <a:prstGeom prst="line">
            <a:avLst/>
          </a:prstGeom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494" name="椭圆 281"/>
          <p:cNvSpPr/>
          <p:nvPr>
            <p:custDataLst>
              <p:tags r:id="rId21"/>
            </p:custDataLst>
          </p:nvPr>
        </p:nvSpPr>
        <p:spPr>
          <a:xfrm flipV="1">
            <a:off x="4949286" y="4972540"/>
            <a:ext cx="327062" cy="327050"/>
          </a:xfrm>
          <a:prstGeom prst="ellipse">
            <a:avLst/>
          </a:prstGeom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81" name="直接连接符 282"/>
          <p:cNvCxnSpPr/>
          <p:nvPr>
            <p:custDataLst>
              <p:tags r:id="rId22"/>
            </p:custDataLst>
          </p:nvPr>
        </p:nvCxnSpPr>
        <p:spPr>
          <a:xfrm flipH="1">
            <a:off x="5110059" y="5351600"/>
            <a:ext cx="0" cy="722502"/>
          </a:xfrm>
          <a:prstGeom prst="line">
            <a:avLst/>
          </a:prstGeom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496" name="图形 15"/>
          <p:cNvSpPr/>
          <p:nvPr>
            <p:custDataLst>
              <p:tags r:id="rId23"/>
            </p:custDataLst>
          </p:nvPr>
        </p:nvSpPr>
        <p:spPr>
          <a:xfrm>
            <a:off x="5016602" y="5042470"/>
            <a:ext cx="187014" cy="182226"/>
          </a:xfrm>
          <a:custGeom>
            <a:gdLst>
              <a:gd name="connsiteX0" fmla="*/ 754063 w 1547773"/>
              <a:gd name="connsiteY0" fmla="*/ 19 h 1508143"/>
              <a:gd name="connsiteX1" fmla="*/ 1066998 w 1547773"/>
              <a:gd name="connsiteY1" fmla="*/ 67805 h 1508143"/>
              <a:gd name="connsiteX2" fmla="*/ 947341 w 1547773"/>
              <a:gd name="connsiteY2" fmla="*/ 181430 h 1508143"/>
              <a:gd name="connsiteX3" fmla="*/ 916583 w 1547773"/>
              <a:gd name="connsiteY3" fmla="*/ 293944 h 1508143"/>
              <a:gd name="connsiteX4" fmla="*/ 918766 w 1547773"/>
              <a:gd name="connsiteY4" fmla="*/ 301406 h 1508143"/>
              <a:gd name="connsiteX5" fmla="*/ 936784 w 1547773"/>
              <a:gd name="connsiteY5" fmla="*/ 357484 h 1508143"/>
              <a:gd name="connsiteX6" fmla="*/ 754063 w 1547773"/>
              <a:gd name="connsiteY6" fmla="*/ 317519 h 1508143"/>
              <a:gd name="connsiteX7" fmla="*/ 317500 w 1547773"/>
              <a:gd name="connsiteY7" fmla="*/ 754081 h 1508143"/>
              <a:gd name="connsiteX8" fmla="*/ 754063 w 1547773"/>
              <a:gd name="connsiteY8" fmla="*/ 1190644 h 1508143"/>
              <a:gd name="connsiteX9" fmla="*/ 1190625 w 1547773"/>
              <a:gd name="connsiteY9" fmla="*/ 754081 h 1508143"/>
              <a:gd name="connsiteX10" fmla="*/ 1163280 w 1547773"/>
              <a:gd name="connsiteY10" fmla="*/ 601681 h 1508143"/>
              <a:gd name="connsiteX11" fmla="*/ 1264722 w 1547773"/>
              <a:gd name="connsiteY11" fmla="*/ 630455 h 1508143"/>
              <a:gd name="connsiteX12" fmla="*/ 1373148 w 1547773"/>
              <a:gd name="connsiteY12" fmla="*/ 586640 h 1508143"/>
              <a:gd name="connsiteX13" fmla="*/ 1378188 w 1547773"/>
              <a:gd name="connsiteY13" fmla="*/ 581639 h 1508143"/>
              <a:gd name="connsiteX14" fmla="*/ 1462326 w 1547773"/>
              <a:gd name="connsiteY14" fmla="*/ 494604 h 1508143"/>
              <a:gd name="connsiteX15" fmla="*/ 1508125 w 1547773"/>
              <a:gd name="connsiteY15" fmla="*/ 754081 h 1508143"/>
              <a:gd name="connsiteX16" fmla="*/ 754063 w 1547773"/>
              <a:gd name="connsiteY16" fmla="*/ 1508144 h 1508143"/>
              <a:gd name="connsiteX17" fmla="*/ 0 w 1547773"/>
              <a:gd name="connsiteY17" fmla="*/ 754081 h 1508143"/>
              <a:gd name="connsiteX18" fmla="*/ 754063 w 1547773"/>
              <a:gd name="connsiteY18" fmla="*/ 19 h 1508143"/>
              <a:gd name="connsiteX19" fmla="*/ 754063 w 1547773"/>
              <a:gd name="connsiteY19" fmla="*/ 436581 h 1508143"/>
              <a:gd name="connsiteX20" fmla="*/ 895429 w 1547773"/>
              <a:gd name="connsiteY20" fmla="*/ 469720 h 1508143"/>
              <a:gd name="connsiteX21" fmla="*/ 700842 w 1547773"/>
              <a:gd name="connsiteY21" fmla="*/ 673952 h 1508143"/>
              <a:gd name="connsiteX22" fmla="*/ 720765 w 1547773"/>
              <a:gd name="connsiteY22" fmla="*/ 828138 h 1508143"/>
              <a:gd name="connsiteX23" fmla="*/ 887889 w 1547773"/>
              <a:gd name="connsiteY23" fmla="*/ 833139 h 1508143"/>
              <a:gd name="connsiteX24" fmla="*/ 892294 w 1547773"/>
              <a:gd name="connsiteY24" fmla="*/ 829170 h 1508143"/>
              <a:gd name="connsiteX25" fmla="*/ 1059299 w 1547773"/>
              <a:gd name="connsiteY25" fmla="*/ 666372 h 1508143"/>
              <a:gd name="connsiteX26" fmla="*/ 841864 w 1547773"/>
              <a:gd name="connsiteY26" fmla="*/ 1059226 h 1508143"/>
              <a:gd name="connsiteX27" fmla="*/ 449010 w 1547773"/>
              <a:gd name="connsiteY27" fmla="*/ 841791 h 1508143"/>
              <a:gd name="connsiteX28" fmla="*/ 666445 w 1547773"/>
              <a:gd name="connsiteY28" fmla="*/ 448936 h 1508143"/>
              <a:gd name="connsiteX29" fmla="*/ 754063 w 1547773"/>
              <a:gd name="connsiteY29" fmla="*/ 436581 h 1508143"/>
              <a:gd name="connsiteX30" fmla="*/ 1290876 w 1547773"/>
              <a:gd name="connsiteY30" fmla="*/ 11330 h 1508143"/>
              <a:gd name="connsiteX31" fmla="*/ 1300202 w 1547773"/>
              <a:gd name="connsiteY31" fmla="*/ 26451 h 1508143"/>
              <a:gd name="connsiteX32" fmla="*/ 1355368 w 1547773"/>
              <a:gd name="connsiteY32" fmla="*/ 192543 h 1508143"/>
              <a:gd name="connsiteX33" fmla="*/ 1521341 w 1547773"/>
              <a:gd name="connsiteY33" fmla="*/ 247629 h 1508143"/>
              <a:gd name="connsiteX34" fmla="*/ 1545787 w 1547773"/>
              <a:gd name="connsiteY34" fmla="*/ 296463 h 1508143"/>
              <a:gd name="connsiteX35" fmla="*/ 1536502 w 1547773"/>
              <a:gd name="connsiteY35" fmla="*/ 311526 h 1508143"/>
              <a:gd name="connsiteX36" fmla="*/ 1313259 w 1547773"/>
              <a:gd name="connsiteY36" fmla="*/ 534808 h 1508143"/>
              <a:gd name="connsiteX37" fmla="*/ 1234202 w 1547773"/>
              <a:gd name="connsiteY37" fmla="*/ 553461 h 1508143"/>
              <a:gd name="connsiteX38" fmla="*/ 1115854 w 1547773"/>
              <a:gd name="connsiteY38" fmla="*/ 513853 h 1508143"/>
              <a:gd name="connsiteX39" fmla="*/ 852884 w 1547773"/>
              <a:gd name="connsiteY39" fmla="*/ 776822 h 1508143"/>
              <a:gd name="connsiteX40" fmla="*/ 771009 w 1547773"/>
              <a:gd name="connsiteY40" fmla="*/ 778303 h 1508143"/>
              <a:gd name="connsiteX41" fmla="*/ 769528 w 1547773"/>
              <a:gd name="connsiteY41" fmla="*/ 696428 h 1508143"/>
              <a:gd name="connsiteX42" fmla="*/ 771009 w 1547773"/>
              <a:gd name="connsiteY42" fmla="*/ 694947 h 1508143"/>
              <a:gd name="connsiteX43" fmla="*/ 1033423 w 1547773"/>
              <a:gd name="connsiteY43" fmla="*/ 432533 h 1508143"/>
              <a:gd name="connsiteX44" fmla="*/ 994132 w 1547773"/>
              <a:gd name="connsiteY44" fmla="*/ 313471 h 1508143"/>
              <a:gd name="connsiteX45" fmla="*/ 1012904 w 1547773"/>
              <a:gd name="connsiteY45" fmla="*/ 234731 h 1508143"/>
              <a:gd name="connsiteX46" fmla="*/ 1236305 w 1547773"/>
              <a:gd name="connsiteY46" fmla="*/ 11290 h 1508143"/>
              <a:gd name="connsiteX47" fmla="*/ 1290876 w 1547773"/>
              <a:gd name="connsiteY47" fmla="*/ 11290 h 1508143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1547773" h="1508143">
                <a:moveTo>
                  <a:pt x="754063" y="19"/>
                </a:moveTo>
                <a:cubicBezTo>
                  <a:pt x="865704" y="19"/>
                  <a:pt x="971669" y="24268"/>
                  <a:pt x="1066998" y="67805"/>
                </a:cubicBezTo>
                <a:lnTo>
                  <a:pt x="947341" y="181430"/>
                </a:lnTo>
                <a:cubicBezTo>
                  <a:pt x="917906" y="210853"/>
                  <a:pt x="906210" y="253639"/>
                  <a:pt x="916583" y="293944"/>
                </a:cubicBezTo>
                <a:lnTo>
                  <a:pt x="918766" y="301406"/>
                </a:lnTo>
                <a:lnTo>
                  <a:pt x="936784" y="357484"/>
                </a:lnTo>
                <a:cubicBezTo>
                  <a:pt x="879496" y="331069"/>
                  <a:pt x="817147" y="317432"/>
                  <a:pt x="754063" y="317519"/>
                </a:cubicBezTo>
                <a:cubicBezTo>
                  <a:pt x="512961" y="317519"/>
                  <a:pt x="317500" y="512980"/>
                  <a:pt x="317500" y="754081"/>
                </a:cubicBezTo>
                <a:cubicBezTo>
                  <a:pt x="317500" y="995183"/>
                  <a:pt x="512961" y="1190644"/>
                  <a:pt x="754063" y="1190644"/>
                </a:cubicBezTo>
                <a:cubicBezTo>
                  <a:pt x="995164" y="1190644"/>
                  <a:pt x="1190625" y="995183"/>
                  <a:pt x="1190625" y="754081"/>
                </a:cubicBezTo>
                <a:cubicBezTo>
                  <a:pt x="1190625" y="700503"/>
                  <a:pt x="1180981" y="649147"/>
                  <a:pt x="1163280" y="601681"/>
                </a:cubicBezTo>
                <a:lnTo>
                  <a:pt x="1264722" y="630455"/>
                </a:lnTo>
                <a:cubicBezTo>
                  <a:pt x="1304766" y="643829"/>
                  <a:pt x="1342509" y="616366"/>
                  <a:pt x="1373148" y="586640"/>
                </a:cubicBezTo>
                <a:lnTo>
                  <a:pt x="1378188" y="581639"/>
                </a:lnTo>
                <a:lnTo>
                  <a:pt x="1462326" y="494604"/>
                </a:lnTo>
                <a:cubicBezTo>
                  <a:pt x="1492732" y="577730"/>
                  <a:pt x="1508236" y="665569"/>
                  <a:pt x="1508125" y="754081"/>
                </a:cubicBezTo>
                <a:cubicBezTo>
                  <a:pt x="1508125" y="1170522"/>
                  <a:pt x="1170503" y="1508144"/>
                  <a:pt x="754063" y="1508144"/>
                </a:cubicBezTo>
                <a:cubicBezTo>
                  <a:pt x="337622" y="1508144"/>
                  <a:pt x="0" y="1170522"/>
                  <a:pt x="0" y="754081"/>
                </a:cubicBezTo>
                <a:cubicBezTo>
                  <a:pt x="0" y="337640"/>
                  <a:pt x="337622" y="19"/>
                  <a:pt x="754063" y="19"/>
                </a:cubicBezTo>
                <a:close/>
                <a:moveTo>
                  <a:pt x="754063" y="436581"/>
                </a:moveTo>
                <a:cubicBezTo>
                  <a:pt x="804862" y="436581"/>
                  <a:pt x="852845" y="448487"/>
                  <a:pt x="895429" y="469720"/>
                </a:cubicBezTo>
                <a:lnTo>
                  <a:pt x="700842" y="673952"/>
                </a:lnTo>
                <a:cubicBezTo>
                  <a:pt x="666393" y="708401"/>
                  <a:pt x="677188" y="786784"/>
                  <a:pt x="720765" y="828138"/>
                </a:cubicBezTo>
                <a:cubicBezTo>
                  <a:pt x="762595" y="867826"/>
                  <a:pt x="850463" y="864016"/>
                  <a:pt x="887889" y="833139"/>
                </a:cubicBezTo>
                <a:lnTo>
                  <a:pt x="892294" y="829170"/>
                </a:lnTo>
                <a:lnTo>
                  <a:pt x="1059299" y="666372"/>
                </a:lnTo>
                <a:cubicBezTo>
                  <a:pt x="1107740" y="834899"/>
                  <a:pt x="1010390" y="1010785"/>
                  <a:pt x="841864" y="1059226"/>
                </a:cubicBezTo>
                <a:cubicBezTo>
                  <a:pt x="673337" y="1107667"/>
                  <a:pt x="497450" y="1010317"/>
                  <a:pt x="449010" y="841791"/>
                </a:cubicBezTo>
                <a:cubicBezTo>
                  <a:pt x="400569" y="673264"/>
                  <a:pt x="497918" y="497377"/>
                  <a:pt x="666445" y="448936"/>
                </a:cubicBezTo>
                <a:cubicBezTo>
                  <a:pt x="694931" y="440749"/>
                  <a:pt x="724423" y="436590"/>
                  <a:pt x="754063" y="436581"/>
                </a:cubicBezTo>
                <a:close/>
                <a:moveTo>
                  <a:pt x="1290876" y="11330"/>
                </a:moveTo>
                <a:cubicBezTo>
                  <a:pt x="1295118" y="15577"/>
                  <a:pt x="1298311" y="20754"/>
                  <a:pt x="1300202" y="26451"/>
                </a:cubicBezTo>
                <a:lnTo>
                  <a:pt x="1355368" y="192543"/>
                </a:lnTo>
                <a:lnTo>
                  <a:pt x="1521341" y="247629"/>
                </a:lnTo>
                <a:cubicBezTo>
                  <a:pt x="1541577" y="254363"/>
                  <a:pt x="1552522" y="276227"/>
                  <a:pt x="1545787" y="296463"/>
                </a:cubicBezTo>
                <a:cubicBezTo>
                  <a:pt x="1543900" y="302135"/>
                  <a:pt x="1540721" y="307291"/>
                  <a:pt x="1536502" y="311526"/>
                </a:cubicBezTo>
                <a:lnTo>
                  <a:pt x="1313259" y="534808"/>
                </a:lnTo>
                <a:cubicBezTo>
                  <a:pt x="1292573" y="555509"/>
                  <a:pt x="1261960" y="562732"/>
                  <a:pt x="1234202" y="553461"/>
                </a:cubicBezTo>
                <a:lnTo>
                  <a:pt x="1115854" y="513853"/>
                </a:lnTo>
                <a:lnTo>
                  <a:pt x="852884" y="776822"/>
                </a:lnTo>
                <a:cubicBezTo>
                  <a:pt x="830684" y="799840"/>
                  <a:pt x="794027" y="800504"/>
                  <a:pt x="771009" y="778303"/>
                </a:cubicBezTo>
                <a:cubicBezTo>
                  <a:pt x="747991" y="756103"/>
                  <a:pt x="747328" y="719446"/>
                  <a:pt x="769528" y="696428"/>
                </a:cubicBezTo>
                <a:cubicBezTo>
                  <a:pt x="770013" y="695925"/>
                  <a:pt x="770506" y="695432"/>
                  <a:pt x="771009" y="694947"/>
                </a:cubicBezTo>
                <a:lnTo>
                  <a:pt x="1033423" y="432533"/>
                </a:lnTo>
                <a:lnTo>
                  <a:pt x="994132" y="313471"/>
                </a:lnTo>
                <a:cubicBezTo>
                  <a:pt x="985023" y="285785"/>
                  <a:pt x="992284" y="255328"/>
                  <a:pt x="1012904" y="234731"/>
                </a:cubicBezTo>
                <a:lnTo>
                  <a:pt x="1236305" y="11290"/>
                </a:lnTo>
                <a:cubicBezTo>
                  <a:pt x="1251381" y="-3763"/>
                  <a:pt x="1275800" y="-3763"/>
                  <a:pt x="1290876" y="11290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blurRad="76200" dist="38100" dir="8100000" algn="tr" rotWithShape="0">
              <a:schemeClr val="accent1">
                <a:lumMod val="75000"/>
                <a:alpha val="40000"/>
              </a:schemeClr>
            </a:outerShdw>
          </a:effectLst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9498" name="图形 19"/>
          <p:cNvSpPr/>
          <p:nvPr>
            <p:custDataLst>
              <p:tags r:id="rId24"/>
            </p:custDataLst>
          </p:nvPr>
        </p:nvSpPr>
        <p:spPr>
          <a:xfrm>
            <a:off x="8597408" y="4734648"/>
            <a:ext cx="128077" cy="115335"/>
          </a:xfrm>
          <a:custGeom>
            <a:gdLst>
              <a:gd name="connsiteX0" fmla="*/ 1043984 w 1521932"/>
              <a:gd name="connsiteY0" fmla="*/ 0 h 1370507"/>
              <a:gd name="connsiteX1" fmla="*/ 1273457 w 1521932"/>
              <a:gd name="connsiteY1" fmla="*/ 132834 h 1370507"/>
              <a:gd name="connsiteX2" fmla="*/ 1504359 w 1521932"/>
              <a:gd name="connsiteY2" fmla="*/ 534988 h 1370507"/>
              <a:gd name="connsiteX3" fmla="*/ 1483920 w 1521932"/>
              <a:gd name="connsiteY3" fmla="*/ 693658 h 1370507"/>
              <a:gd name="connsiteX4" fmla="*/ 856858 w 1521932"/>
              <a:gd name="connsiteY4" fmla="*/ 1330960 h 1370507"/>
              <a:gd name="connsiteX5" fmla="*/ 669795 w 1521932"/>
              <a:gd name="connsiteY5" fmla="*/ 1332561 h 1370507"/>
              <a:gd name="connsiteX6" fmla="*/ 666358 w 1521932"/>
              <a:gd name="connsiteY6" fmla="*/ 1329055 h 1370507"/>
              <a:gd name="connsiteX7" fmla="*/ 36160 w 1521932"/>
              <a:gd name="connsiteY7" fmla="*/ 662384 h 1370507"/>
              <a:gd name="connsiteX8" fmla="*/ 19174 w 1521932"/>
              <a:gd name="connsiteY8" fmla="*/ 502920 h 1370507"/>
              <a:gd name="connsiteX9" fmla="*/ 246861 w 1521932"/>
              <a:gd name="connsiteY9" fmla="*/ 127476 h 1370507"/>
              <a:gd name="connsiteX10" fmla="*/ 473040 w 1521932"/>
              <a:gd name="connsiteY10" fmla="*/ 0 h 1370507"/>
              <a:gd name="connsiteX11" fmla="*/ 1043984 w 1521932"/>
              <a:gd name="connsiteY11" fmla="*/ 0 h 1370507"/>
              <a:gd name="connsiteX12" fmla="*/ 1107405 w 1521932"/>
              <a:gd name="connsiteY12" fmla="*/ 549235 h 1370507"/>
              <a:gd name="connsiteX13" fmla="*/ 1023228 w 1521932"/>
              <a:gd name="connsiteY13" fmla="*/ 549235 h 1370507"/>
              <a:gd name="connsiteX14" fmla="*/ 756607 w 1521932"/>
              <a:gd name="connsiteY14" fmla="*/ 815816 h 1370507"/>
              <a:gd name="connsiteX15" fmla="*/ 490026 w 1521932"/>
              <a:gd name="connsiteY15" fmla="*/ 549235 h 1370507"/>
              <a:gd name="connsiteX16" fmla="*/ 405849 w 1521932"/>
              <a:gd name="connsiteY16" fmla="*/ 547772 h 1370507"/>
              <a:gd name="connsiteX17" fmla="*/ 404386 w 1521932"/>
              <a:gd name="connsiteY17" fmla="*/ 631949 h 1370507"/>
              <a:gd name="connsiteX18" fmla="*/ 405849 w 1521932"/>
              <a:gd name="connsiteY18" fmla="*/ 633413 h 1370507"/>
              <a:gd name="connsiteX19" fmla="*/ 714538 w 1521932"/>
              <a:gd name="connsiteY19" fmla="*/ 942102 h 1370507"/>
              <a:gd name="connsiteX20" fmla="*/ 798715 w 1521932"/>
              <a:gd name="connsiteY20" fmla="*/ 942102 h 1370507"/>
              <a:gd name="connsiteX21" fmla="*/ 1107405 w 1521932"/>
              <a:gd name="connsiteY21" fmla="*/ 633413 h 1370507"/>
              <a:gd name="connsiteX22" fmla="*/ 1107405 w 1521932"/>
              <a:gd name="connsiteY22" fmla="*/ 549235 h 1370507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521932" h="1370507">
                <a:moveTo>
                  <a:pt x="1043984" y="0"/>
                </a:moveTo>
                <a:cubicBezTo>
                  <a:pt x="1138743" y="-6"/>
                  <a:pt x="1226270" y="50660"/>
                  <a:pt x="1273457" y="132834"/>
                </a:cubicBezTo>
                <a:lnTo>
                  <a:pt x="1504359" y="534988"/>
                </a:lnTo>
                <a:cubicBezTo>
                  <a:pt x="1533926" y="586471"/>
                  <a:pt x="1525569" y="651348"/>
                  <a:pt x="1483920" y="693658"/>
                </a:cubicBezTo>
                <a:lnTo>
                  <a:pt x="856858" y="1330960"/>
                </a:lnTo>
                <a:cubicBezTo>
                  <a:pt x="805644" y="1383058"/>
                  <a:pt x="721893" y="1383775"/>
                  <a:pt x="669795" y="1332561"/>
                </a:cubicBezTo>
                <a:cubicBezTo>
                  <a:pt x="668627" y="1331414"/>
                  <a:pt x="667481" y="1330245"/>
                  <a:pt x="666358" y="1329055"/>
                </a:cubicBezTo>
                <a:lnTo>
                  <a:pt x="36160" y="662384"/>
                </a:lnTo>
                <a:cubicBezTo>
                  <a:pt x="-4751" y="619113"/>
                  <a:pt x="-11704" y="553839"/>
                  <a:pt x="19174" y="502920"/>
                </a:cubicBezTo>
                <a:lnTo>
                  <a:pt x="246861" y="127476"/>
                </a:lnTo>
                <a:cubicBezTo>
                  <a:pt x="294792" y="48374"/>
                  <a:pt x="380549" y="41"/>
                  <a:pt x="473040" y="0"/>
                </a:cubicBezTo>
                <a:lnTo>
                  <a:pt x="1043984" y="0"/>
                </a:lnTo>
                <a:close/>
                <a:moveTo>
                  <a:pt x="1107405" y="549235"/>
                </a:moveTo>
                <a:cubicBezTo>
                  <a:pt x="1084158" y="525995"/>
                  <a:pt x="1046475" y="525995"/>
                  <a:pt x="1023228" y="549235"/>
                </a:cubicBezTo>
                <a:lnTo>
                  <a:pt x="756607" y="815816"/>
                </a:lnTo>
                <a:lnTo>
                  <a:pt x="490026" y="549235"/>
                </a:lnTo>
                <a:cubicBezTo>
                  <a:pt x="467185" y="525586"/>
                  <a:pt x="429498" y="524931"/>
                  <a:pt x="405849" y="547772"/>
                </a:cubicBezTo>
                <a:cubicBezTo>
                  <a:pt x="382200" y="570613"/>
                  <a:pt x="381545" y="608301"/>
                  <a:pt x="404386" y="631949"/>
                </a:cubicBezTo>
                <a:cubicBezTo>
                  <a:pt x="404865" y="632446"/>
                  <a:pt x="405353" y="632933"/>
                  <a:pt x="405849" y="633413"/>
                </a:cubicBezTo>
                <a:lnTo>
                  <a:pt x="714538" y="942102"/>
                </a:lnTo>
                <a:cubicBezTo>
                  <a:pt x="737785" y="965342"/>
                  <a:pt x="775469" y="965342"/>
                  <a:pt x="798715" y="942102"/>
                </a:cubicBezTo>
                <a:lnTo>
                  <a:pt x="1107405" y="633413"/>
                </a:lnTo>
                <a:cubicBezTo>
                  <a:pt x="1130645" y="610166"/>
                  <a:pt x="1130645" y="572482"/>
                  <a:pt x="1107405" y="549235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blurRad="76200" dist="38100" dir="8100000" algn="tr" rotWithShape="0">
              <a:schemeClr val="accent1">
                <a:lumMod val="75000"/>
                <a:alpha val="40000"/>
              </a:schemeClr>
            </a:outerShdw>
          </a:effectLst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9500" name="图形 27"/>
          <p:cNvSpPr/>
          <p:nvPr>
            <p:custDataLst>
              <p:tags r:id="rId25"/>
            </p:custDataLst>
          </p:nvPr>
        </p:nvSpPr>
        <p:spPr>
          <a:xfrm>
            <a:off x="4113394" y="3767392"/>
            <a:ext cx="181121" cy="139302"/>
          </a:xfrm>
          <a:custGeom>
            <a:gdLst>
              <a:gd name="connsiteX0" fmla="*/ 2390182 w 2476872"/>
              <a:gd name="connsiteY0" fmla="*/ 282512 h 1905000"/>
              <a:gd name="connsiteX1" fmla="*/ 2476872 w 2476872"/>
              <a:gd name="connsiteY1" fmla="*/ 363284 h 1905000"/>
              <a:gd name="connsiteX2" fmla="*/ 2476872 w 2476872"/>
              <a:gd name="connsiteY2" fmla="*/ 1541717 h 1905000"/>
              <a:gd name="connsiteX3" fmla="*/ 2435909 w 2476872"/>
              <a:gd name="connsiteY3" fmla="*/ 1610297 h 1905000"/>
              <a:gd name="connsiteX4" fmla="*/ 2349218 w 2476872"/>
              <a:gd name="connsiteY4" fmla="*/ 1614392 h 1905000"/>
              <a:gd name="connsiteX5" fmla="*/ 1938819 w 2476872"/>
              <a:gd name="connsiteY5" fmla="*/ 1444847 h 1905000"/>
              <a:gd name="connsiteX6" fmla="*/ 1938819 w 2476872"/>
              <a:gd name="connsiteY6" fmla="*/ 1747552 h 1905000"/>
              <a:gd name="connsiteX7" fmla="*/ 1761056 w 2476872"/>
              <a:gd name="connsiteY7" fmla="*/ 1905000 h 1905000"/>
              <a:gd name="connsiteX8" fmla="*/ 177763 w 2476872"/>
              <a:gd name="connsiteY8" fmla="*/ 1905000 h 1905000"/>
              <a:gd name="connsiteX9" fmla="*/ 0 w 2476872"/>
              <a:gd name="connsiteY9" fmla="*/ 1747552 h 1905000"/>
              <a:gd name="connsiteX10" fmla="*/ 0 w 2476872"/>
              <a:gd name="connsiteY10" fmla="*/ 157448 h 1905000"/>
              <a:gd name="connsiteX11" fmla="*/ 177858 w 2476872"/>
              <a:gd name="connsiteY11" fmla="*/ 0 h 1905000"/>
              <a:gd name="connsiteX12" fmla="*/ 1765629 w 2476872"/>
              <a:gd name="connsiteY12" fmla="*/ 0 h 1905000"/>
              <a:gd name="connsiteX13" fmla="*/ 1943392 w 2476872"/>
              <a:gd name="connsiteY13" fmla="*/ 157448 h 1905000"/>
              <a:gd name="connsiteX14" fmla="*/ 1943392 w 2476872"/>
              <a:gd name="connsiteY14" fmla="*/ 460058 h 1905000"/>
              <a:gd name="connsiteX15" fmla="*/ 2353791 w 2476872"/>
              <a:gd name="connsiteY15" fmla="*/ 290513 h 1905000"/>
              <a:gd name="connsiteX16" fmla="*/ 2390277 w 2476872"/>
              <a:gd name="connsiteY16" fmla="*/ 282416 h 1905000"/>
              <a:gd name="connsiteX17" fmla="*/ 1292737 w 2476872"/>
              <a:gd name="connsiteY17" fmla="*/ 986600 h 1905000"/>
              <a:gd name="connsiteX18" fmla="*/ 1325541 w 2476872"/>
              <a:gd name="connsiteY18" fmla="*/ 855950 h 1905000"/>
              <a:gd name="connsiteX19" fmla="*/ 1292737 w 2476872"/>
              <a:gd name="connsiteY19" fmla="*/ 823151 h 1905000"/>
              <a:gd name="connsiteX20" fmla="*/ 811080 w 2476872"/>
              <a:gd name="connsiteY20" fmla="*/ 534543 h 1905000"/>
              <a:gd name="connsiteX21" fmla="*/ 680398 w 2476872"/>
              <a:gd name="connsiteY21" fmla="*/ 567289 h 1905000"/>
              <a:gd name="connsiteX22" fmla="*/ 666850 w 2476872"/>
              <a:gd name="connsiteY22" fmla="*/ 616077 h 1905000"/>
              <a:gd name="connsiteX23" fmla="*/ 666850 w 2476872"/>
              <a:gd name="connsiteY23" fmla="*/ 1193483 h 1905000"/>
              <a:gd name="connsiteX24" fmla="*/ 762190 w 2476872"/>
              <a:gd name="connsiteY24" fmla="*/ 1288657 h 1905000"/>
              <a:gd name="connsiteX25" fmla="*/ 811080 w 2476872"/>
              <a:gd name="connsiteY25" fmla="*/ 1275112 h 1905000"/>
              <a:gd name="connsiteX26" fmla="*/ 1292641 w 2476872"/>
              <a:gd name="connsiteY26" fmla="*/ 986504 h 190500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2476872" h="1905000">
                <a:moveTo>
                  <a:pt x="2390182" y="282512"/>
                </a:moveTo>
                <a:cubicBezTo>
                  <a:pt x="2440386" y="282512"/>
                  <a:pt x="2476872" y="318802"/>
                  <a:pt x="2476872" y="363284"/>
                </a:cubicBezTo>
                <a:lnTo>
                  <a:pt x="2476872" y="1541717"/>
                </a:lnTo>
                <a:cubicBezTo>
                  <a:pt x="2476872" y="1570006"/>
                  <a:pt x="2463154" y="1594199"/>
                  <a:pt x="2435909" y="1610297"/>
                </a:cubicBezTo>
                <a:cubicBezTo>
                  <a:pt x="2408472" y="1622489"/>
                  <a:pt x="2376559" y="1626489"/>
                  <a:pt x="2349218" y="1614392"/>
                </a:cubicBezTo>
                <a:lnTo>
                  <a:pt x="1938819" y="1444847"/>
                </a:lnTo>
                <a:lnTo>
                  <a:pt x="1938819" y="1747552"/>
                </a:lnTo>
                <a:cubicBezTo>
                  <a:pt x="1938819" y="1832324"/>
                  <a:pt x="1861369" y="1905000"/>
                  <a:pt x="1761056" y="1905000"/>
                </a:cubicBezTo>
                <a:lnTo>
                  <a:pt x="177763" y="1905000"/>
                </a:lnTo>
                <a:cubicBezTo>
                  <a:pt x="82213" y="1905000"/>
                  <a:pt x="0" y="1836420"/>
                  <a:pt x="0" y="1747552"/>
                </a:cubicBezTo>
                <a:lnTo>
                  <a:pt x="0" y="157448"/>
                </a:lnTo>
                <a:cubicBezTo>
                  <a:pt x="0" y="72676"/>
                  <a:pt x="77545" y="0"/>
                  <a:pt x="177858" y="0"/>
                </a:cubicBezTo>
                <a:lnTo>
                  <a:pt x="1765629" y="0"/>
                </a:lnTo>
                <a:cubicBezTo>
                  <a:pt x="1861369" y="0"/>
                  <a:pt x="1943392" y="68580"/>
                  <a:pt x="1943392" y="157448"/>
                </a:cubicBezTo>
                <a:lnTo>
                  <a:pt x="1943392" y="460058"/>
                </a:lnTo>
                <a:lnTo>
                  <a:pt x="2353791" y="290513"/>
                </a:lnTo>
                <a:cubicBezTo>
                  <a:pt x="2365296" y="285422"/>
                  <a:pt x="2377698" y="282670"/>
                  <a:pt x="2390277" y="282416"/>
                </a:cubicBezTo>
                <a:close/>
                <a:moveTo>
                  <a:pt x="1292737" y="986600"/>
                </a:moveTo>
                <a:cubicBezTo>
                  <a:pt x="1337879" y="959579"/>
                  <a:pt x="1352566" y="901085"/>
                  <a:pt x="1325541" y="855950"/>
                </a:cubicBezTo>
                <a:cubicBezTo>
                  <a:pt x="1317477" y="842481"/>
                  <a:pt x="1306208" y="831214"/>
                  <a:pt x="1292737" y="823151"/>
                </a:cubicBezTo>
                <a:lnTo>
                  <a:pt x="811080" y="534543"/>
                </a:lnTo>
                <a:cubicBezTo>
                  <a:pt x="765950" y="507504"/>
                  <a:pt x="707441" y="522165"/>
                  <a:pt x="680398" y="567289"/>
                </a:cubicBezTo>
                <a:cubicBezTo>
                  <a:pt x="671562" y="582032"/>
                  <a:pt x="666881" y="598890"/>
                  <a:pt x="666850" y="616077"/>
                </a:cubicBezTo>
                <a:lnTo>
                  <a:pt x="666850" y="1193483"/>
                </a:lnTo>
                <a:cubicBezTo>
                  <a:pt x="666892" y="1246088"/>
                  <a:pt x="709577" y="1288699"/>
                  <a:pt x="762190" y="1288657"/>
                </a:cubicBezTo>
                <a:cubicBezTo>
                  <a:pt x="779412" y="1288644"/>
                  <a:pt x="796308" y="1283963"/>
                  <a:pt x="811080" y="1275112"/>
                </a:cubicBezTo>
                <a:lnTo>
                  <a:pt x="1292641" y="986504"/>
                </a:ln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blurRad="76200" dist="38100" dir="8100000" algn="tr" rotWithShape="0">
              <a:schemeClr val="accent1">
                <a:lumMod val="75000"/>
                <a:alpha val="40000"/>
              </a:schemeClr>
            </a:outerShdw>
          </a:effectLst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9502" name="任意多边形: 形状 286"/>
          <p:cNvSpPr/>
          <p:nvPr>
            <p:custDataLst>
              <p:tags r:id="rId26"/>
            </p:custDataLst>
          </p:nvPr>
        </p:nvSpPr>
        <p:spPr>
          <a:xfrm>
            <a:off x="5421150" y="3716415"/>
            <a:ext cx="1343154" cy="1343161"/>
          </a:xfrm>
          <a:custGeom>
            <a:gdLst>
              <a:gd name="connsiteX0" fmla="*/ 216236 w 216800"/>
              <a:gd name="connsiteY0" fmla="*/ 137858 h 216801"/>
              <a:gd name="connsiteX1" fmla="*/ 216004 w 216800"/>
              <a:gd name="connsiteY1" fmla="*/ 144612 h 216801"/>
              <a:gd name="connsiteX2" fmla="*/ 213679 w 216800"/>
              <a:gd name="connsiteY2" fmla="*/ 152646 h 216801"/>
              <a:gd name="connsiteX3" fmla="*/ 209726 w 216800"/>
              <a:gd name="connsiteY3" fmla="*/ 159981 h 216801"/>
              <a:gd name="connsiteX4" fmla="*/ 204611 w 216800"/>
              <a:gd name="connsiteY4" fmla="*/ 164638 h 216801"/>
              <a:gd name="connsiteX5" fmla="*/ 199728 w 216800"/>
              <a:gd name="connsiteY5" fmla="*/ 166036 h 216801"/>
              <a:gd name="connsiteX6" fmla="*/ 195078 w 216800"/>
              <a:gd name="connsiteY6" fmla="*/ 165104 h 216801"/>
              <a:gd name="connsiteX7" fmla="*/ 189265 w 216800"/>
              <a:gd name="connsiteY7" fmla="*/ 163823 h 216801"/>
              <a:gd name="connsiteX8" fmla="*/ 182173 w 216800"/>
              <a:gd name="connsiteY8" fmla="*/ 163590 h 216801"/>
              <a:gd name="connsiteX9" fmla="*/ 174966 w 216800"/>
              <a:gd name="connsiteY9" fmla="*/ 165104 h 216801"/>
              <a:gd name="connsiteX10" fmla="*/ 168804 w 216800"/>
              <a:gd name="connsiteY10" fmla="*/ 169063 h 216801"/>
              <a:gd name="connsiteX11" fmla="*/ 162293 w 216800"/>
              <a:gd name="connsiteY11" fmla="*/ 182336 h 216801"/>
              <a:gd name="connsiteX12" fmla="*/ 164386 w 216800"/>
              <a:gd name="connsiteY12" fmla="*/ 196542 h 216801"/>
              <a:gd name="connsiteX13" fmla="*/ 163688 w 216800"/>
              <a:gd name="connsiteY13" fmla="*/ 205856 h 216801"/>
              <a:gd name="connsiteX14" fmla="*/ 159271 w 216800"/>
              <a:gd name="connsiteY14" fmla="*/ 209698 h 216801"/>
              <a:gd name="connsiteX15" fmla="*/ 152644 w 216800"/>
              <a:gd name="connsiteY15" fmla="*/ 213307 h 216801"/>
              <a:gd name="connsiteX16" fmla="*/ 145087 w 216800"/>
              <a:gd name="connsiteY16" fmla="*/ 215870 h 216801"/>
              <a:gd name="connsiteX17" fmla="*/ 138112 w 216800"/>
              <a:gd name="connsiteY17" fmla="*/ 216802 h 216801"/>
              <a:gd name="connsiteX18" fmla="*/ 134159 w 216800"/>
              <a:gd name="connsiteY18" fmla="*/ 215171 h 216801"/>
              <a:gd name="connsiteX19" fmla="*/ 131602 w 216800"/>
              <a:gd name="connsiteY19" fmla="*/ 211679 h 216801"/>
              <a:gd name="connsiteX20" fmla="*/ 131369 w 216800"/>
              <a:gd name="connsiteY20" fmla="*/ 211679 h 216801"/>
              <a:gd name="connsiteX21" fmla="*/ 122650 w 216800"/>
              <a:gd name="connsiteY21" fmla="*/ 199219 h 216801"/>
              <a:gd name="connsiteX22" fmla="*/ 108350 w 216800"/>
              <a:gd name="connsiteY22" fmla="*/ 193979 h 216801"/>
              <a:gd name="connsiteX23" fmla="*/ 94051 w 216800"/>
              <a:gd name="connsiteY23" fmla="*/ 199219 h 216801"/>
              <a:gd name="connsiteX24" fmla="*/ 85099 w 216800"/>
              <a:gd name="connsiteY24" fmla="*/ 211444 h 216801"/>
              <a:gd name="connsiteX25" fmla="*/ 81611 w 216800"/>
              <a:gd name="connsiteY25" fmla="*/ 215520 h 216801"/>
              <a:gd name="connsiteX26" fmla="*/ 76496 w 216800"/>
              <a:gd name="connsiteY26" fmla="*/ 216802 h 216801"/>
              <a:gd name="connsiteX27" fmla="*/ 69172 w 216800"/>
              <a:gd name="connsiteY27" fmla="*/ 215636 h 216801"/>
              <a:gd name="connsiteX28" fmla="*/ 61034 w 216800"/>
              <a:gd name="connsiteY28" fmla="*/ 212725 h 216801"/>
              <a:gd name="connsiteX29" fmla="*/ 53710 w 216800"/>
              <a:gd name="connsiteY29" fmla="*/ 208651 h 216801"/>
              <a:gd name="connsiteX30" fmla="*/ 48827 w 216800"/>
              <a:gd name="connsiteY30" fmla="*/ 203993 h 216801"/>
              <a:gd name="connsiteX31" fmla="*/ 47548 w 216800"/>
              <a:gd name="connsiteY31" fmla="*/ 200151 h 216801"/>
              <a:gd name="connsiteX32" fmla="*/ 49292 w 216800"/>
              <a:gd name="connsiteY32" fmla="*/ 193979 h 216801"/>
              <a:gd name="connsiteX33" fmla="*/ 51268 w 216800"/>
              <a:gd name="connsiteY33" fmla="*/ 181754 h 216801"/>
              <a:gd name="connsiteX34" fmla="*/ 45339 w 216800"/>
              <a:gd name="connsiteY34" fmla="*/ 169063 h 216801"/>
              <a:gd name="connsiteX35" fmla="*/ 37434 w 216800"/>
              <a:gd name="connsiteY35" fmla="*/ 164522 h 216801"/>
              <a:gd name="connsiteX36" fmla="*/ 28598 w 216800"/>
              <a:gd name="connsiteY36" fmla="*/ 163707 h 216801"/>
              <a:gd name="connsiteX37" fmla="*/ 18600 w 216800"/>
              <a:gd name="connsiteY37" fmla="*/ 165570 h 216801"/>
              <a:gd name="connsiteX38" fmla="*/ 12090 w 216800"/>
              <a:gd name="connsiteY38" fmla="*/ 165104 h 216801"/>
              <a:gd name="connsiteX39" fmla="*/ 7323 w 216800"/>
              <a:gd name="connsiteY39" fmla="*/ 160796 h 216801"/>
              <a:gd name="connsiteX40" fmla="*/ 3371 w 216800"/>
              <a:gd name="connsiteY40" fmla="*/ 153344 h 216801"/>
              <a:gd name="connsiteX41" fmla="*/ 696 w 216800"/>
              <a:gd name="connsiteY41" fmla="*/ 144961 h 216801"/>
              <a:gd name="connsiteX42" fmla="*/ 231 w 216800"/>
              <a:gd name="connsiteY42" fmla="*/ 137858 h 216801"/>
              <a:gd name="connsiteX43" fmla="*/ 4882 w 216800"/>
              <a:gd name="connsiteY43" fmla="*/ 131338 h 216801"/>
              <a:gd name="connsiteX44" fmla="*/ 17437 w 216800"/>
              <a:gd name="connsiteY44" fmla="*/ 122140 h 216801"/>
              <a:gd name="connsiteX45" fmla="*/ 23018 w 216800"/>
              <a:gd name="connsiteY45" fmla="*/ 107818 h 216801"/>
              <a:gd name="connsiteX46" fmla="*/ 17437 w 216800"/>
              <a:gd name="connsiteY46" fmla="*/ 93613 h 216801"/>
              <a:gd name="connsiteX47" fmla="*/ 4882 w 216800"/>
              <a:gd name="connsiteY47" fmla="*/ 84764 h 216801"/>
              <a:gd name="connsiteX48" fmla="*/ 1394 w 216800"/>
              <a:gd name="connsiteY48" fmla="*/ 81388 h 216801"/>
              <a:gd name="connsiteX49" fmla="*/ -1 w 216800"/>
              <a:gd name="connsiteY49" fmla="*/ 75915 h 216801"/>
              <a:gd name="connsiteX50" fmla="*/ 929 w 216800"/>
              <a:gd name="connsiteY50" fmla="*/ 69162 h 216801"/>
              <a:gd name="connsiteX51" fmla="*/ 3371 w 216800"/>
              <a:gd name="connsiteY51" fmla="*/ 61943 h 216801"/>
              <a:gd name="connsiteX52" fmla="*/ 6858 w 216800"/>
              <a:gd name="connsiteY52" fmla="*/ 55539 h 216801"/>
              <a:gd name="connsiteX53" fmla="*/ 11160 w 216800"/>
              <a:gd name="connsiteY53" fmla="*/ 51231 h 216801"/>
              <a:gd name="connsiteX54" fmla="*/ 14764 w 216800"/>
              <a:gd name="connsiteY54" fmla="*/ 50300 h 216801"/>
              <a:gd name="connsiteX55" fmla="*/ 18600 w 216800"/>
              <a:gd name="connsiteY55" fmla="*/ 51231 h 216801"/>
              <a:gd name="connsiteX56" fmla="*/ 33132 w 216800"/>
              <a:gd name="connsiteY56" fmla="*/ 52978 h 216801"/>
              <a:gd name="connsiteX57" fmla="*/ 46502 w 216800"/>
              <a:gd name="connsiteY57" fmla="*/ 46341 h 216801"/>
              <a:gd name="connsiteX58" fmla="*/ 50571 w 216800"/>
              <a:gd name="connsiteY58" fmla="*/ 39471 h 216801"/>
              <a:gd name="connsiteX59" fmla="*/ 52198 w 216800"/>
              <a:gd name="connsiteY59" fmla="*/ 31437 h 216801"/>
              <a:gd name="connsiteX60" fmla="*/ 52198 w 216800"/>
              <a:gd name="connsiteY60" fmla="*/ 24218 h 216801"/>
              <a:gd name="connsiteX61" fmla="*/ 51617 w 216800"/>
              <a:gd name="connsiteY61" fmla="*/ 19561 h 216801"/>
              <a:gd name="connsiteX62" fmla="*/ 50803 w 216800"/>
              <a:gd name="connsiteY62" fmla="*/ 16301 h 216801"/>
              <a:gd name="connsiteX63" fmla="*/ 51152 w 216800"/>
              <a:gd name="connsiteY63" fmla="*/ 13041 h 216801"/>
              <a:gd name="connsiteX64" fmla="*/ 56151 w 216800"/>
              <a:gd name="connsiteY64" fmla="*/ 7335 h 216801"/>
              <a:gd name="connsiteX65" fmla="*/ 63940 w 216800"/>
              <a:gd name="connsiteY65" fmla="*/ 3260 h 216801"/>
              <a:gd name="connsiteX66" fmla="*/ 72078 w 216800"/>
              <a:gd name="connsiteY66" fmla="*/ 815 h 216801"/>
              <a:gd name="connsiteX67" fmla="*/ 78356 w 216800"/>
              <a:gd name="connsiteY67" fmla="*/ 0 h 216801"/>
              <a:gd name="connsiteX68" fmla="*/ 83123 w 216800"/>
              <a:gd name="connsiteY68" fmla="*/ 1980 h 216801"/>
              <a:gd name="connsiteX69" fmla="*/ 85564 w 216800"/>
              <a:gd name="connsiteY69" fmla="*/ 6055 h 216801"/>
              <a:gd name="connsiteX70" fmla="*/ 93934 w 216800"/>
              <a:gd name="connsiteY70" fmla="*/ 17116 h 216801"/>
              <a:gd name="connsiteX71" fmla="*/ 107653 w 216800"/>
              <a:gd name="connsiteY71" fmla="*/ 21890 h 216801"/>
              <a:gd name="connsiteX72" fmla="*/ 122069 w 216800"/>
              <a:gd name="connsiteY72" fmla="*/ 17349 h 216801"/>
              <a:gd name="connsiteX73" fmla="*/ 130904 w 216800"/>
              <a:gd name="connsiteY73" fmla="*/ 5822 h 216801"/>
              <a:gd name="connsiteX74" fmla="*/ 133811 w 216800"/>
              <a:gd name="connsiteY74" fmla="*/ 1980 h 216801"/>
              <a:gd name="connsiteX75" fmla="*/ 137879 w 216800"/>
              <a:gd name="connsiteY75" fmla="*/ 0 h 216801"/>
              <a:gd name="connsiteX76" fmla="*/ 144971 w 216800"/>
              <a:gd name="connsiteY76" fmla="*/ 931 h 216801"/>
              <a:gd name="connsiteX77" fmla="*/ 152528 w 216800"/>
              <a:gd name="connsiteY77" fmla="*/ 3493 h 216801"/>
              <a:gd name="connsiteX78" fmla="*/ 159387 w 216800"/>
              <a:gd name="connsiteY78" fmla="*/ 7685 h 216801"/>
              <a:gd name="connsiteX79" fmla="*/ 164386 w 216800"/>
              <a:gd name="connsiteY79" fmla="*/ 13273 h 216801"/>
              <a:gd name="connsiteX80" fmla="*/ 165083 w 216800"/>
              <a:gd name="connsiteY80" fmla="*/ 17349 h 216801"/>
              <a:gd name="connsiteX81" fmla="*/ 164153 w 216800"/>
              <a:gd name="connsiteY81" fmla="*/ 20493 h 216801"/>
              <a:gd name="connsiteX82" fmla="*/ 162293 w 216800"/>
              <a:gd name="connsiteY82" fmla="*/ 34697 h 216801"/>
              <a:gd name="connsiteX83" fmla="*/ 169036 w 216800"/>
              <a:gd name="connsiteY83" fmla="*/ 47738 h 216801"/>
              <a:gd name="connsiteX84" fmla="*/ 182755 w 216800"/>
              <a:gd name="connsiteY84" fmla="*/ 53909 h 216801"/>
              <a:gd name="connsiteX85" fmla="*/ 197869 w 216800"/>
              <a:gd name="connsiteY85" fmla="*/ 51231 h 216801"/>
              <a:gd name="connsiteX86" fmla="*/ 202402 w 216800"/>
              <a:gd name="connsiteY86" fmla="*/ 50300 h 216801"/>
              <a:gd name="connsiteX87" fmla="*/ 206935 w 216800"/>
              <a:gd name="connsiteY87" fmla="*/ 52395 h 216801"/>
              <a:gd name="connsiteX88" fmla="*/ 213097 w 216800"/>
              <a:gd name="connsiteY88" fmla="*/ 62292 h 216801"/>
              <a:gd name="connsiteX89" fmla="*/ 216701 w 216800"/>
              <a:gd name="connsiteY89" fmla="*/ 75682 h 216801"/>
              <a:gd name="connsiteX90" fmla="*/ 215424 w 216800"/>
              <a:gd name="connsiteY90" fmla="*/ 81853 h 216801"/>
              <a:gd name="connsiteX91" fmla="*/ 211818 w 216800"/>
              <a:gd name="connsiteY91" fmla="*/ 84764 h 216801"/>
              <a:gd name="connsiteX92" fmla="*/ 199496 w 216800"/>
              <a:gd name="connsiteY92" fmla="*/ 93730 h 216801"/>
              <a:gd name="connsiteX93" fmla="*/ 194380 w 216800"/>
              <a:gd name="connsiteY93" fmla="*/ 108284 h 216801"/>
              <a:gd name="connsiteX94" fmla="*/ 198681 w 216800"/>
              <a:gd name="connsiteY94" fmla="*/ 122140 h 216801"/>
              <a:gd name="connsiteX95" fmla="*/ 209959 w 216800"/>
              <a:gd name="connsiteY95" fmla="*/ 130639 h 216801"/>
              <a:gd name="connsiteX96" fmla="*/ 212748 w 216800"/>
              <a:gd name="connsiteY96" fmla="*/ 132502 h 216801"/>
              <a:gd name="connsiteX97" fmla="*/ 216236 w 216800"/>
              <a:gd name="connsiteY97" fmla="*/ 137858 h 216801"/>
              <a:gd name="connsiteX98" fmla="*/ 108118 w 216800"/>
              <a:gd name="connsiteY98" fmla="*/ 158816 h 216801"/>
              <a:gd name="connsiteX99" fmla="*/ 127881 w 216800"/>
              <a:gd name="connsiteY99" fmla="*/ 154858 h 216801"/>
              <a:gd name="connsiteX100" fmla="*/ 144041 w 216800"/>
              <a:gd name="connsiteY100" fmla="*/ 143913 h 216801"/>
              <a:gd name="connsiteX101" fmla="*/ 154853 w 216800"/>
              <a:gd name="connsiteY101" fmla="*/ 127729 h 216801"/>
              <a:gd name="connsiteX102" fmla="*/ 158805 w 216800"/>
              <a:gd name="connsiteY102" fmla="*/ 108051 h 216801"/>
              <a:gd name="connsiteX103" fmla="*/ 154853 w 216800"/>
              <a:gd name="connsiteY103" fmla="*/ 88374 h 216801"/>
              <a:gd name="connsiteX104" fmla="*/ 144041 w 216800"/>
              <a:gd name="connsiteY104" fmla="*/ 72306 h 216801"/>
              <a:gd name="connsiteX105" fmla="*/ 127881 w 216800"/>
              <a:gd name="connsiteY105" fmla="*/ 61477 h 216801"/>
              <a:gd name="connsiteX106" fmla="*/ 108118 w 216800"/>
              <a:gd name="connsiteY106" fmla="*/ 57519 h 216801"/>
              <a:gd name="connsiteX107" fmla="*/ 88470 w 216800"/>
              <a:gd name="connsiteY107" fmla="*/ 61477 h 216801"/>
              <a:gd name="connsiteX108" fmla="*/ 72427 w 216800"/>
              <a:gd name="connsiteY108" fmla="*/ 72306 h 216801"/>
              <a:gd name="connsiteX109" fmla="*/ 61615 w 216800"/>
              <a:gd name="connsiteY109" fmla="*/ 88374 h 216801"/>
              <a:gd name="connsiteX110" fmla="*/ 57662 w 216800"/>
              <a:gd name="connsiteY110" fmla="*/ 108051 h 216801"/>
              <a:gd name="connsiteX111" fmla="*/ 61615 w 216800"/>
              <a:gd name="connsiteY111" fmla="*/ 127729 h 216801"/>
              <a:gd name="connsiteX112" fmla="*/ 72427 w 216800"/>
              <a:gd name="connsiteY112" fmla="*/ 143913 h 216801"/>
              <a:gd name="connsiteX113" fmla="*/ 88470 w 216800"/>
              <a:gd name="connsiteY113" fmla="*/ 154858 h 216801"/>
              <a:gd name="connsiteX114" fmla="*/ 108118 w 216800"/>
              <a:gd name="connsiteY114" fmla="*/ 158816 h 21680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</a:cxnLst>
            <a:rect l="l" t="t" r="r" b="b"/>
            <a:pathLst>
              <a:path w="216800" h="216801">
                <a:moveTo>
                  <a:pt x="216236" y="137858"/>
                </a:moveTo>
                <a:cubicBezTo>
                  <a:pt x="216547" y="139721"/>
                  <a:pt x="216471" y="141972"/>
                  <a:pt x="216004" y="144612"/>
                </a:cubicBezTo>
                <a:cubicBezTo>
                  <a:pt x="215539" y="147251"/>
                  <a:pt x="214765" y="149929"/>
                  <a:pt x="213679" y="152646"/>
                </a:cubicBezTo>
                <a:cubicBezTo>
                  <a:pt x="212594" y="155362"/>
                  <a:pt x="211277" y="157808"/>
                  <a:pt x="209726" y="159981"/>
                </a:cubicBezTo>
                <a:cubicBezTo>
                  <a:pt x="208175" y="162154"/>
                  <a:pt x="206470" y="163707"/>
                  <a:pt x="204611" y="164638"/>
                </a:cubicBezTo>
                <a:cubicBezTo>
                  <a:pt x="202750" y="165570"/>
                  <a:pt x="201123" y="166036"/>
                  <a:pt x="199728" y="166036"/>
                </a:cubicBezTo>
                <a:cubicBezTo>
                  <a:pt x="198334" y="166036"/>
                  <a:pt x="196783" y="165725"/>
                  <a:pt x="195078" y="165104"/>
                </a:cubicBezTo>
                <a:cubicBezTo>
                  <a:pt x="193527" y="164638"/>
                  <a:pt x="191589" y="164211"/>
                  <a:pt x="189265" y="163823"/>
                </a:cubicBezTo>
                <a:cubicBezTo>
                  <a:pt x="186939" y="163435"/>
                  <a:pt x="184575" y="163358"/>
                  <a:pt x="182173" y="163590"/>
                </a:cubicBezTo>
                <a:cubicBezTo>
                  <a:pt x="179771" y="163823"/>
                  <a:pt x="177368" y="164328"/>
                  <a:pt x="174966" y="165104"/>
                </a:cubicBezTo>
                <a:cubicBezTo>
                  <a:pt x="172563" y="165880"/>
                  <a:pt x="170509" y="167200"/>
                  <a:pt x="168804" y="169063"/>
                </a:cubicBezTo>
                <a:cubicBezTo>
                  <a:pt x="165083" y="172944"/>
                  <a:pt x="162913" y="177369"/>
                  <a:pt x="162293" y="182336"/>
                </a:cubicBezTo>
                <a:cubicBezTo>
                  <a:pt x="161673" y="187303"/>
                  <a:pt x="162371" y="192039"/>
                  <a:pt x="164386" y="196542"/>
                </a:cubicBezTo>
                <a:cubicBezTo>
                  <a:pt x="165936" y="199645"/>
                  <a:pt x="165704" y="202751"/>
                  <a:pt x="163688" y="205856"/>
                </a:cubicBezTo>
                <a:cubicBezTo>
                  <a:pt x="162758" y="207098"/>
                  <a:pt x="161286" y="208380"/>
                  <a:pt x="159271" y="209698"/>
                </a:cubicBezTo>
                <a:cubicBezTo>
                  <a:pt x="157255" y="211018"/>
                  <a:pt x="155046" y="212221"/>
                  <a:pt x="152644" y="213307"/>
                </a:cubicBezTo>
                <a:cubicBezTo>
                  <a:pt x="150241" y="214395"/>
                  <a:pt x="147722" y="215249"/>
                  <a:pt x="145087" y="215870"/>
                </a:cubicBezTo>
                <a:cubicBezTo>
                  <a:pt x="142452" y="216491"/>
                  <a:pt x="140127" y="216802"/>
                  <a:pt x="138112" y="216802"/>
                </a:cubicBezTo>
                <a:cubicBezTo>
                  <a:pt x="136717" y="216802"/>
                  <a:pt x="135399" y="216257"/>
                  <a:pt x="134159" y="215171"/>
                </a:cubicBezTo>
                <a:cubicBezTo>
                  <a:pt x="132919" y="214085"/>
                  <a:pt x="132067" y="212919"/>
                  <a:pt x="131602" y="211679"/>
                </a:cubicBezTo>
                <a:lnTo>
                  <a:pt x="131369" y="211679"/>
                </a:lnTo>
                <a:cubicBezTo>
                  <a:pt x="129664" y="206866"/>
                  <a:pt x="126757" y="202712"/>
                  <a:pt x="122650" y="199219"/>
                </a:cubicBezTo>
                <a:cubicBezTo>
                  <a:pt x="118542" y="195727"/>
                  <a:pt x="113775" y="193979"/>
                  <a:pt x="108350" y="193979"/>
                </a:cubicBezTo>
                <a:cubicBezTo>
                  <a:pt x="103080" y="193979"/>
                  <a:pt x="98313" y="195727"/>
                  <a:pt x="94051" y="199219"/>
                </a:cubicBezTo>
                <a:cubicBezTo>
                  <a:pt x="89788" y="202712"/>
                  <a:pt x="86804" y="206788"/>
                  <a:pt x="85099" y="211444"/>
                </a:cubicBezTo>
                <a:cubicBezTo>
                  <a:pt x="84324" y="213307"/>
                  <a:pt x="83161" y="214667"/>
                  <a:pt x="81611" y="215520"/>
                </a:cubicBezTo>
                <a:cubicBezTo>
                  <a:pt x="80061" y="216374"/>
                  <a:pt x="78356" y="216802"/>
                  <a:pt x="76496" y="216802"/>
                </a:cubicBezTo>
                <a:cubicBezTo>
                  <a:pt x="74326" y="216802"/>
                  <a:pt x="71884" y="216413"/>
                  <a:pt x="69172" y="215636"/>
                </a:cubicBezTo>
                <a:cubicBezTo>
                  <a:pt x="66459" y="214860"/>
                  <a:pt x="63746" y="213889"/>
                  <a:pt x="61034" y="212725"/>
                </a:cubicBezTo>
                <a:cubicBezTo>
                  <a:pt x="58321" y="211561"/>
                  <a:pt x="55879" y="210204"/>
                  <a:pt x="53710" y="208651"/>
                </a:cubicBezTo>
                <a:cubicBezTo>
                  <a:pt x="51540" y="207098"/>
                  <a:pt x="49912" y="205546"/>
                  <a:pt x="48827" y="203993"/>
                </a:cubicBezTo>
                <a:cubicBezTo>
                  <a:pt x="48052" y="202907"/>
                  <a:pt x="47625" y="201626"/>
                  <a:pt x="47548" y="200151"/>
                </a:cubicBezTo>
                <a:cubicBezTo>
                  <a:pt x="47471" y="198676"/>
                  <a:pt x="48052" y="196620"/>
                  <a:pt x="49292" y="193979"/>
                </a:cubicBezTo>
                <a:cubicBezTo>
                  <a:pt x="50997" y="190409"/>
                  <a:pt x="51656" y="186334"/>
                  <a:pt x="51268" y="181754"/>
                </a:cubicBezTo>
                <a:cubicBezTo>
                  <a:pt x="50881" y="177174"/>
                  <a:pt x="48904" y="172944"/>
                  <a:pt x="45339" y="169063"/>
                </a:cubicBezTo>
                <a:cubicBezTo>
                  <a:pt x="43169" y="166734"/>
                  <a:pt x="40534" y="165220"/>
                  <a:pt x="37434" y="164522"/>
                </a:cubicBezTo>
                <a:cubicBezTo>
                  <a:pt x="34334" y="163823"/>
                  <a:pt x="31388" y="163551"/>
                  <a:pt x="28598" y="163707"/>
                </a:cubicBezTo>
                <a:cubicBezTo>
                  <a:pt x="25343" y="163862"/>
                  <a:pt x="22010" y="164483"/>
                  <a:pt x="18600" y="165570"/>
                </a:cubicBezTo>
                <a:cubicBezTo>
                  <a:pt x="16430" y="166191"/>
                  <a:pt x="14260" y="166036"/>
                  <a:pt x="12090" y="165104"/>
                </a:cubicBezTo>
                <a:cubicBezTo>
                  <a:pt x="10385" y="164483"/>
                  <a:pt x="8796" y="163047"/>
                  <a:pt x="7323" y="160796"/>
                </a:cubicBezTo>
                <a:cubicBezTo>
                  <a:pt x="5851" y="158545"/>
                  <a:pt x="4533" y="156061"/>
                  <a:pt x="3371" y="153344"/>
                </a:cubicBezTo>
                <a:cubicBezTo>
                  <a:pt x="2208" y="150627"/>
                  <a:pt x="1317" y="147833"/>
                  <a:pt x="696" y="144961"/>
                </a:cubicBezTo>
                <a:cubicBezTo>
                  <a:pt x="77" y="142089"/>
                  <a:pt x="-79" y="139721"/>
                  <a:pt x="231" y="137858"/>
                </a:cubicBezTo>
                <a:cubicBezTo>
                  <a:pt x="696" y="134443"/>
                  <a:pt x="2246" y="132270"/>
                  <a:pt x="4882" y="131338"/>
                </a:cubicBezTo>
                <a:cubicBezTo>
                  <a:pt x="9532" y="129475"/>
                  <a:pt x="13717" y="126409"/>
                  <a:pt x="17437" y="122140"/>
                </a:cubicBezTo>
                <a:cubicBezTo>
                  <a:pt x="21158" y="117870"/>
                  <a:pt x="23018" y="113097"/>
                  <a:pt x="23018" y="107818"/>
                </a:cubicBezTo>
                <a:cubicBezTo>
                  <a:pt x="23018" y="102385"/>
                  <a:pt x="21158" y="97650"/>
                  <a:pt x="17437" y="93613"/>
                </a:cubicBezTo>
                <a:cubicBezTo>
                  <a:pt x="13717" y="89577"/>
                  <a:pt x="9532" y="86627"/>
                  <a:pt x="4882" y="84764"/>
                </a:cubicBezTo>
                <a:cubicBezTo>
                  <a:pt x="3487" y="84299"/>
                  <a:pt x="2324" y="83173"/>
                  <a:pt x="1394" y="81388"/>
                </a:cubicBezTo>
                <a:cubicBezTo>
                  <a:pt x="464" y="79602"/>
                  <a:pt x="-1" y="77778"/>
                  <a:pt x="-1" y="75915"/>
                </a:cubicBezTo>
                <a:cubicBezTo>
                  <a:pt x="-1" y="73897"/>
                  <a:pt x="309" y="71646"/>
                  <a:pt x="929" y="69162"/>
                </a:cubicBezTo>
                <a:cubicBezTo>
                  <a:pt x="1549" y="66678"/>
                  <a:pt x="2363" y="64272"/>
                  <a:pt x="3371" y="61943"/>
                </a:cubicBezTo>
                <a:cubicBezTo>
                  <a:pt x="4378" y="59615"/>
                  <a:pt x="5541" y="57480"/>
                  <a:pt x="6858" y="55539"/>
                </a:cubicBezTo>
                <a:cubicBezTo>
                  <a:pt x="8176" y="53599"/>
                  <a:pt x="9609" y="52163"/>
                  <a:pt x="11160" y="51231"/>
                </a:cubicBezTo>
                <a:cubicBezTo>
                  <a:pt x="12400" y="50455"/>
                  <a:pt x="13601" y="50144"/>
                  <a:pt x="14764" y="50300"/>
                </a:cubicBezTo>
                <a:cubicBezTo>
                  <a:pt x="15926" y="50455"/>
                  <a:pt x="17205" y="50765"/>
                  <a:pt x="18600" y="51231"/>
                </a:cubicBezTo>
                <a:cubicBezTo>
                  <a:pt x="23250" y="53094"/>
                  <a:pt x="28094" y="53676"/>
                  <a:pt x="33132" y="52978"/>
                </a:cubicBezTo>
                <a:cubicBezTo>
                  <a:pt x="38170" y="52279"/>
                  <a:pt x="42626" y="50067"/>
                  <a:pt x="46502" y="46341"/>
                </a:cubicBezTo>
                <a:cubicBezTo>
                  <a:pt x="48362" y="44478"/>
                  <a:pt x="49718" y="42188"/>
                  <a:pt x="50571" y="39471"/>
                </a:cubicBezTo>
                <a:cubicBezTo>
                  <a:pt x="51423" y="36754"/>
                  <a:pt x="51966" y="34076"/>
                  <a:pt x="52198" y="31437"/>
                </a:cubicBezTo>
                <a:cubicBezTo>
                  <a:pt x="52431" y="28798"/>
                  <a:pt x="52431" y="26392"/>
                  <a:pt x="52198" y="24218"/>
                </a:cubicBezTo>
                <a:cubicBezTo>
                  <a:pt x="51966" y="22045"/>
                  <a:pt x="51772" y="20493"/>
                  <a:pt x="51617" y="19561"/>
                </a:cubicBezTo>
                <a:cubicBezTo>
                  <a:pt x="51307" y="18630"/>
                  <a:pt x="51036" y="17543"/>
                  <a:pt x="50803" y="16301"/>
                </a:cubicBezTo>
                <a:cubicBezTo>
                  <a:pt x="50571" y="15059"/>
                  <a:pt x="50687" y="13972"/>
                  <a:pt x="51152" y="13041"/>
                </a:cubicBezTo>
                <a:cubicBezTo>
                  <a:pt x="52082" y="10867"/>
                  <a:pt x="53748" y="8966"/>
                  <a:pt x="56151" y="7335"/>
                </a:cubicBezTo>
                <a:cubicBezTo>
                  <a:pt x="58554" y="5705"/>
                  <a:pt x="61150" y="4347"/>
                  <a:pt x="63940" y="3260"/>
                </a:cubicBezTo>
                <a:cubicBezTo>
                  <a:pt x="66730" y="2173"/>
                  <a:pt x="69443" y="1358"/>
                  <a:pt x="72078" y="815"/>
                </a:cubicBezTo>
                <a:cubicBezTo>
                  <a:pt x="74713" y="272"/>
                  <a:pt x="76806" y="0"/>
                  <a:pt x="78356" y="0"/>
                </a:cubicBezTo>
                <a:cubicBezTo>
                  <a:pt x="80371" y="0"/>
                  <a:pt x="81960" y="660"/>
                  <a:pt x="83123" y="1980"/>
                </a:cubicBezTo>
                <a:cubicBezTo>
                  <a:pt x="84285" y="3299"/>
                  <a:pt x="85099" y="4658"/>
                  <a:pt x="85564" y="6055"/>
                </a:cubicBezTo>
                <a:cubicBezTo>
                  <a:pt x="87269" y="10246"/>
                  <a:pt x="90059" y="13933"/>
                  <a:pt x="93934" y="17116"/>
                </a:cubicBezTo>
                <a:cubicBezTo>
                  <a:pt x="97810" y="20298"/>
                  <a:pt x="102382" y="21890"/>
                  <a:pt x="107653" y="21890"/>
                </a:cubicBezTo>
                <a:cubicBezTo>
                  <a:pt x="113078" y="21890"/>
                  <a:pt x="117883" y="20376"/>
                  <a:pt x="122069" y="17349"/>
                </a:cubicBezTo>
                <a:cubicBezTo>
                  <a:pt x="126254" y="14322"/>
                  <a:pt x="129199" y="10479"/>
                  <a:pt x="130904" y="5822"/>
                </a:cubicBezTo>
                <a:cubicBezTo>
                  <a:pt x="131524" y="4580"/>
                  <a:pt x="132493" y="3299"/>
                  <a:pt x="133811" y="1980"/>
                </a:cubicBezTo>
                <a:cubicBezTo>
                  <a:pt x="135128" y="660"/>
                  <a:pt x="136484" y="0"/>
                  <a:pt x="137879" y="0"/>
                </a:cubicBezTo>
                <a:cubicBezTo>
                  <a:pt x="140049" y="0"/>
                  <a:pt x="142413" y="311"/>
                  <a:pt x="144971" y="931"/>
                </a:cubicBezTo>
                <a:cubicBezTo>
                  <a:pt x="147529" y="1553"/>
                  <a:pt x="150047" y="2406"/>
                  <a:pt x="152528" y="3493"/>
                </a:cubicBezTo>
                <a:cubicBezTo>
                  <a:pt x="155008" y="4580"/>
                  <a:pt x="157294" y="5977"/>
                  <a:pt x="159387" y="7685"/>
                </a:cubicBezTo>
                <a:cubicBezTo>
                  <a:pt x="161480" y="9392"/>
                  <a:pt x="163146" y="11255"/>
                  <a:pt x="164386" y="13273"/>
                </a:cubicBezTo>
                <a:cubicBezTo>
                  <a:pt x="165161" y="14515"/>
                  <a:pt x="165393" y="15874"/>
                  <a:pt x="165083" y="17349"/>
                </a:cubicBezTo>
                <a:cubicBezTo>
                  <a:pt x="164774" y="18824"/>
                  <a:pt x="164463" y="19871"/>
                  <a:pt x="164153" y="20493"/>
                </a:cubicBezTo>
                <a:cubicBezTo>
                  <a:pt x="162138" y="24995"/>
                  <a:pt x="161518" y="29730"/>
                  <a:pt x="162293" y="34697"/>
                </a:cubicBezTo>
                <a:cubicBezTo>
                  <a:pt x="163068" y="39665"/>
                  <a:pt x="165316" y="44012"/>
                  <a:pt x="169036" y="47738"/>
                </a:cubicBezTo>
                <a:cubicBezTo>
                  <a:pt x="172756" y="51464"/>
                  <a:pt x="177329" y="53521"/>
                  <a:pt x="182755" y="53909"/>
                </a:cubicBezTo>
                <a:cubicBezTo>
                  <a:pt x="188179" y="54297"/>
                  <a:pt x="193218" y="53404"/>
                  <a:pt x="197869" y="51231"/>
                </a:cubicBezTo>
                <a:cubicBezTo>
                  <a:pt x="199107" y="50455"/>
                  <a:pt x="200619" y="50144"/>
                  <a:pt x="202402" y="50300"/>
                </a:cubicBezTo>
                <a:cubicBezTo>
                  <a:pt x="204185" y="50455"/>
                  <a:pt x="205695" y="51154"/>
                  <a:pt x="206935" y="52395"/>
                </a:cubicBezTo>
                <a:cubicBezTo>
                  <a:pt x="209261" y="54569"/>
                  <a:pt x="211314" y="57868"/>
                  <a:pt x="213097" y="62292"/>
                </a:cubicBezTo>
                <a:cubicBezTo>
                  <a:pt x="214881" y="66717"/>
                  <a:pt x="216082" y="71180"/>
                  <a:pt x="216701" y="75682"/>
                </a:cubicBezTo>
                <a:cubicBezTo>
                  <a:pt x="217012" y="78321"/>
                  <a:pt x="216586" y="80379"/>
                  <a:pt x="215424" y="81853"/>
                </a:cubicBezTo>
                <a:cubicBezTo>
                  <a:pt x="214260" y="83328"/>
                  <a:pt x="213058" y="84299"/>
                  <a:pt x="211818" y="84764"/>
                </a:cubicBezTo>
                <a:cubicBezTo>
                  <a:pt x="207013" y="86472"/>
                  <a:pt x="202906" y="89461"/>
                  <a:pt x="199496" y="93730"/>
                </a:cubicBezTo>
                <a:cubicBezTo>
                  <a:pt x="196085" y="97999"/>
                  <a:pt x="194380" y="102850"/>
                  <a:pt x="194380" y="108284"/>
                </a:cubicBezTo>
                <a:cubicBezTo>
                  <a:pt x="194380" y="113563"/>
                  <a:pt x="195814" y="118181"/>
                  <a:pt x="198681" y="122140"/>
                </a:cubicBezTo>
                <a:cubicBezTo>
                  <a:pt x="201548" y="126098"/>
                  <a:pt x="205308" y="128932"/>
                  <a:pt x="209959" y="130639"/>
                </a:cubicBezTo>
                <a:cubicBezTo>
                  <a:pt x="211043" y="131261"/>
                  <a:pt x="211974" y="131881"/>
                  <a:pt x="212748" y="132502"/>
                </a:cubicBezTo>
                <a:cubicBezTo>
                  <a:pt x="214453" y="133900"/>
                  <a:pt x="215617" y="135685"/>
                  <a:pt x="216236" y="137858"/>
                </a:cubicBezTo>
                <a:close/>
                <a:moveTo>
                  <a:pt x="108118" y="158816"/>
                </a:moveTo>
                <a:cubicBezTo>
                  <a:pt x="115093" y="158816"/>
                  <a:pt x="121681" y="157497"/>
                  <a:pt x="127881" y="154858"/>
                </a:cubicBezTo>
                <a:cubicBezTo>
                  <a:pt x="134082" y="152219"/>
                  <a:pt x="139468" y="148570"/>
                  <a:pt x="144041" y="143913"/>
                </a:cubicBezTo>
                <a:cubicBezTo>
                  <a:pt x="148614" y="139256"/>
                  <a:pt x="152218" y="133861"/>
                  <a:pt x="154853" y="127729"/>
                </a:cubicBezTo>
                <a:cubicBezTo>
                  <a:pt x="157488" y="121596"/>
                  <a:pt x="158805" y="115037"/>
                  <a:pt x="158805" y="108051"/>
                </a:cubicBezTo>
                <a:cubicBezTo>
                  <a:pt x="158805" y="101065"/>
                  <a:pt x="157488" y="94506"/>
                  <a:pt x="154853" y="88374"/>
                </a:cubicBezTo>
                <a:cubicBezTo>
                  <a:pt x="152218" y="82242"/>
                  <a:pt x="148614" y="76886"/>
                  <a:pt x="144041" y="72306"/>
                </a:cubicBezTo>
                <a:cubicBezTo>
                  <a:pt x="139468" y="67726"/>
                  <a:pt x="134082" y="64116"/>
                  <a:pt x="127881" y="61477"/>
                </a:cubicBezTo>
                <a:cubicBezTo>
                  <a:pt x="121681" y="58838"/>
                  <a:pt x="115093" y="57519"/>
                  <a:pt x="108118" y="57519"/>
                </a:cubicBezTo>
                <a:cubicBezTo>
                  <a:pt x="101142" y="57519"/>
                  <a:pt x="94593" y="58838"/>
                  <a:pt x="88470" y="61477"/>
                </a:cubicBezTo>
                <a:cubicBezTo>
                  <a:pt x="82348" y="64116"/>
                  <a:pt x="77000" y="67726"/>
                  <a:pt x="72427" y="72306"/>
                </a:cubicBezTo>
                <a:cubicBezTo>
                  <a:pt x="67854" y="76886"/>
                  <a:pt x="64250" y="82242"/>
                  <a:pt x="61615" y="88374"/>
                </a:cubicBezTo>
                <a:cubicBezTo>
                  <a:pt x="58980" y="94506"/>
                  <a:pt x="57662" y="101065"/>
                  <a:pt x="57662" y="108051"/>
                </a:cubicBezTo>
                <a:cubicBezTo>
                  <a:pt x="57662" y="115037"/>
                  <a:pt x="58980" y="121596"/>
                  <a:pt x="61615" y="127729"/>
                </a:cubicBezTo>
                <a:cubicBezTo>
                  <a:pt x="64250" y="133861"/>
                  <a:pt x="67854" y="139256"/>
                  <a:pt x="72427" y="143913"/>
                </a:cubicBezTo>
                <a:cubicBezTo>
                  <a:pt x="77000" y="148570"/>
                  <a:pt x="82348" y="152219"/>
                  <a:pt x="88470" y="154858"/>
                </a:cubicBezTo>
                <a:cubicBezTo>
                  <a:pt x="94593" y="157497"/>
                  <a:pt x="101142" y="158816"/>
                  <a:pt x="108118" y="158816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4000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  <a:gs pos="92000">
                <a:schemeClr val="accent1">
                  <a:lumMod val="75000"/>
                </a:schemeClr>
              </a:gs>
            </a:gsLst>
            <a:lin ang="2700000" scaled="1"/>
          </a:gradFill>
          <a:ln w="7495" cap="flat">
            <a:noFill/>
            <a:prstDash val="solid"/>
            <a:miter/>
          </a:ln>
          <a:effectLst>
            <a:outerShdw blurRad="215900" sx="102000" sy="102000" algn="ctr" rotWithShape="0">
              <a:schemeClr val="accent1">
                <a:alpha val="40000"/>
              </a:schemeClr>
            </a:outerShdw>
          </a:effectLst>
          <a:scene3d>
            <a:camera prst="isometricOffAxis2Left"/>
            <a:lightRig rig="threePt" dir="t">
              <a:rot lat="0" lon="0" rev="10800000"/>
            </a:lightRig>
          </a:scene3d>
          <a:sp3d extrusionH="203200"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9504" name="正文"/>
          <p:cNvSpPr txBox="1"/>
          <p:nvPr>
            <p:custDataLst>
              <p:tags r:id="rId27"/>
            </p:custDataLst>
          </p:nvPr>
        </p:nvSpPr>
        <p:spPr>
          <a:xfrm>
            <a:off x="608400" y="3788960"/>
            <a:ext cx="2158097" cy="808877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0" algn="l" fontAlgn="auto">
              <a:lnSpc>
                <a:spcPct val="130000"/>
              </a:lnSpc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定期口腔检查：早期发现和干预牙阵发育异常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06" name="正文"/>
          <p:cNvSpPr txBox="1"/>
          <p:nvPr>
            <p:custDataLst>
              <p:tags r:id="rId28"/>
            </p:custDataLst>
          </p:nvPr>
        </p:nvSpPr>
        <p:spPr>
          <a:xfrm>
            <a:off x="9419575" y="3788960"/>
            <a:ext cx="2158097" cy="808877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 fontScale="91667" lnSpcReduction="1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0" algn="r" fontAlgn="auto">
              <a:lnSpc>
                <a:spcPct val="130000"/>
              </a:lnSpc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咬合诱导：通过矫治器纠正不良咬合习惯，促进正常牙阵发育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08" name="正文"/>
          <p:cNvSpPr txBox="1"/>
          <p:nvPr>
            <p:custDataLst>
              <p:tags r:id="rId29"/>
            </p:custDataLst>
          </p:nvPr>
        </p:nvSpPr>
        <p:spPr>
          <a:xfrm>
            <a:off x="7063523" y="1665572"/>
            <a:ext cx="2158097" cy="808877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0" algn="r" fontAlgn="auto">
              <a:lnSpc>
                <a:spcPct val="130000"/>
              </a:lnSpc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饮食调整：控制糖分摄入，增加钙质和维生素D的摄入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10" name="正文"/>
          <p:cNvSpPr txBox="1"/>
          <p:nvPr>
            <p:custDataLst>
              <p:tags r:id="rId30"/>
            </p:custDataLst>
          </p:nvPr>
        </p:nvSpPr>
        <p:spPr>
          <a:xfrm>
            <a:off x="2964451" y="1665572"/>
            <a:ext cx="2158097" cy="808877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0" algn="l" fontAlgn="auto">
              <a:lnSpc>
                <a:spcPct val="130000"/>
              </a:lnSpc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保持口腔卫生：预防口腔感染和牙周病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53" name=""/>
        <p:cNvGrpSpPr/>
        <p:nvPr/>
      </p:nvGrpSpPr>
      <p:grpSpPr>
        <a:xfrm>
          <a:off x="0" y="0"/>
          <a:ext cx="0" cy="0"/>
        </a:xfrm>
      </p:grpSpPr>
      <p:sp>
        <p:nvSpPr>
          <p:cNvPr id="1049544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1667"/>
          </a:bodyPr>
          <a:lstStyle/>
          <a:p>
            <a:r>
              <a:rPr lang="zh-CN" altLang="en-US"/>
              <a:t>手术治疗干预</a:t>
            </a:r>
            <a:endParaRPr lang="zh-CN" altLang="en-US"/>
          </a:p>
        </p:txBody>
      </p:sp>
      <p:sp>
        <p:nvSpPr>
          <p:cNvPr id="1049546" name="矩形 5"/>
          <p:cNvSpPr/>
          <p:nvPr>
            <p:custDataLst>
              <p:tags r:id="rId2"/>
            </p:custDataLst>
          </p:nvPr>
        </p:nvSpPr>
        <p:spPr>
          <a:xfrm>
            <a:off x="608400" y="2564143"/>
            <a:ext cx="2588675" cy="2618203"/>
          </a:xfrm>
          <a:prstGeom prst="rect">
            <a:avLst/>
          </a:prstGeom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  <a:sym typeface="Arial" pitchFamily="34" charset="0"/>
            </a:endParaRPr>
          </a:p>
        </p:txBody>
      </p:sp>
      <p:sp>
        <p:nvSpPr>
          <p:cNvPr id="1049548" name="矩形 10"/>
          <p:cNvSpPr/>
          <p:nvPr>
            <p:custDataLst>
              <p:tags r:id="rId3"/>
            </p:custDataLst>
          </p:nvPr>
        </p:nvSpPr>
        <p:spPr>
          <a:xfrm>
            <a:off x="963006" y="2558403"/>
            <a:ext cx="531515" cy="2756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6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  <a:sym typeface="Arial" pitchFamily="34" charset="0"/>
            </a:endParaRPr>
          </a:p>
        </p:txBody>
      </p:sp>
      <p:sp>
        <p:nvSpPr>
          <p:cNvPr id="1049550" name="TextBox 2"/>
          <p:cNvSpPr txBox="1"/>
          <p:nvPr>
            <p:custDataLst>
              <p:tags r:id="rId4"/>
            </p:custDataLst>
          </p:nvPr>
        </p:nvSpPr>
        <p:spPr>
          <a:xfrm>
            <a:off x="763381" y="3137508"/>
            <a:ext cx="2278952" cy="1840235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lang="zh-CN" altLang="en-US" sz="2000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itchFamily="34" charset="0"/>
              </a:rPr>
              <a:t>手术时机：选择合适的年龄和时机进行手术干预</a:t>
            </a:r>
            <a:endParaRPr lang="zh-CN" altLang="en-US" sz="2000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itchFamily="34" charset="0"/>
            </a:endParaRPr>
          </a:p>
        </p:txBody>
      </p:sp>
      <p:sp>
        <p:nvSpPr>
          <p:cNvPr id="1049552" name="矩形 6"/>
          <p:cNvSpPr/>
          <p:nvPr>
            <p:custDataLst>
              <p:tags r:id="rId5"/>
            </p:custDataLst>
          </p:nvPr>
        </p:nvSpPr>
        <p:spPr>
          <a:xfrm>
            <a:off x="3406984" y="2564143"/>
            <a:ext cx="2588675" cy="2618203"/>
          </a:xfrm>
          <a:prstGeom prst="rect">
            <a:avLst/>
          </a:prstGeom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  <a:sym typeface="Arial" pitchFamily="34" charset="0"/>
            </a:endParaRPr>
          </a:p>
        </p:txBody>
      </p:sp>
      <p:sp>
        <p:nvSpPr>
          <p:cNvPr id="1049554" name="矩形 11"/>
          <p:cNvSpPr/>
          <p:nvPr>
            <p:custDataLst>
              <p:tags r:id="rId6"/>
            </p:custDataLst>
          </p:nvPr>
        </p:nvSpPr>
        <p:spPr>
          <a:xfrm>
            <a:off x="3780724" y="2558403"/>
            <a:ext cx="531515" cy="2756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6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  <a:sym typeface="Arial" pitchFamily="34" charset="0"/>
            </a:endParaRPr>
          </a:p>
        </p:txBody>
      </p:sp>
      <p:sp>
        <p:nvSpPr>
          <p:cNvPr id="1049556" name="TextBox 2"/>
          <p:cNvSpPr txBox="1"/>
          <p:nvPr>
            <p:custDataLst>
              <p:tags r:id="rId7"/>
            </p:custDataLst>
          </p:nvPr>
        </p:nvSpPr>
        <p:spPr>
          <a:xfrm>
            <a:off x="3561327" y="3137508"/>
            <a:ext cx="2278952" cy="1840235"/>
          </a:xfrm>
          <a:prstGeom prst="rect">
            <a:avLst/>
          </a:prstGeom>
          <a:noFill/>
        </p:spPr>
        <p:txBody>
          <a:bodyPr wrap="square" rtlCol="0">
            <a:normAutofit fontScale="90000" lnSpcReduction="1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lang="zh-CN" altLang="en-US" sz="2000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itchFamily="34" charset="0"/>
              </a:rPr>
              <a:t>手术方式：根据牙阵发育异常的类型和程度选择合适的手术方式</a:t>
            </a:r>
            <a:endParaRPr lang="zh-CN" altLang="en-US" sz="2000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itchFamily="34" charset="0"/>
            </a:endParaRPr>
          </a:p>
        </p:txBody>
      </p:sp>
      <p:sp>
        <p:nvSpPr>
          <p:cNvPr id="1049558" name="矩形 33"/>
          <p:cNvSpPr/>
          <p:nvPr>
            <p:custDataLst>
              <p:tags r:id="rId8"/>
            </p:custDataLst>
          </p:nvPr>
        </p:nvSpPr>
        <p:spPr>
          <a:xfrm>
            <a:off x="6201104" y="2564143"/>
            <a:ext cx="2588675" cy="2618203"/>
          </a:xfrm>
          <a:prstGeom prst="rect">
            <a:avLst/>
          </a:prstGeom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  <a:sym typeface="Arial" pitchFamily="34" charset="0"/>
            </a:endParaRPr>
          </a:p>
        </p:txBody>
      </p:sp>
      <p:sp>
        <p:nvSpPr>
          <p:cNvPr id="1049560" name="矩形 37"/>
          <p:cNvSpPr/>
          <p:nvPr>
            <p:custDataLst>
              <p:tags r:id="rId9"/>
            </p:custDataLst>
          </p:nvPr>
        </p:nvSpPr>
        <p:spPr>
          <a:xfrm>
            <a:off x="6555710" y="2558403"/>
            <a:ext cx="531515" cy="2756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6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  <a:sym typeface="Arial" pitchFamily="34" charset="0"/>
            </a:endParaRPr>
          </a:p>
        </p:txBody>
      </p:sp>
      <p:sp>
        <p:nvSpPr>
          <p:cNvPr id="1049562" name="TextBox 2"/>
          <p:cNvSpPr txBox="1"/>
          <p:nvPr>
            <p:custDataLst>
              <p:tags r:id="rId10"/>
            </p:custDataLst>
          </p:nvPr>
        </p:nvSpPr>
        <p:spPr>
          <a:xfrm>
            <a:off x="6356085" y="3137508"/>
            <a:ext cx="2278952" cy="1840235"/>
          </a:xfrm>
          <a:prstGeom prst="rect">
            <a:avLst/>
          </a:prstGeom>
          <a:noFill/>
        </p:spPr>
        <p:txBody>
          <a:bodyPr wrap="square" rtlCol="0">
            <a:normAutofit fontScale="90000" lnSpcReduction="1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lang="zh-CN" altLang="en-US" sz="2000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itchFamily="34" charset="0"/>
              </a:rPr>
              <a:t>术后护理：定期复查，保持口腔卫生，避免感染和并发症的发生</a:t>
            </a:r>
            <a:endParaRPr lang="zh-CN" altLang="en-US" sz="2000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itchFamily="34" charset="0"/>
            </a:endParaRPr>
          </a:p>
        </p:txBody>
      </p:sp>
      <p:sp>
        <p:nvSpPr>
          <p:cNvPr id="1049564" name="矩形 34"/>
          <p:cNvSpPr/>
          <p:nvPr>
            <p:custDataLst>
              <p:tags r:id="rId11"/>
            </p:custDataLst>
          </p:nvPr>
        </p:nvSpPr>
        <p:spPr>
          <a:xfrm>
            <a:off x="8989484" y="2564143"/>
            <a:ext cx="2588675" cy="2618203"/>
          </a:xfrm>
          <a:prstGeom prst="rect">
            <a:avLst/>
          </a:prstGeom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  <a:sym typeface="Arial" pitchFamily="34" charset="0"/>
            </a:endParaRPr>
          </a:p>
        </p:txBody>
      </p:sp>
      <p:sp>
        <p:nvSpPr>
          <p:cNvPr id="1049566" name="矩形 38"/>
          <p:cNvSpPr/>
          <p:nvPr>
            <p:custDataLst>
              <p:tags r:id="rId12"/>
            </p:custDataLst>
          </p:nvPr>
        </p:nvSpPr>
        <p:spPr>
          <a:xfrm>
            <a:off x="9363224" y="2558403"/>
            <a:ext cx="531515" cy="2756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6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  <a:sym typeface="Arial" pitchFamily="34" charset="0"/>
            </a:endParaRPr>
          </a:p>
        </p:txBody>
      </p:sp>
      <p:sp>
        <p:nvSpPr>
          <p:cNvPr id="1049568" name="TextBox 2"/>
          <p:cNvSpPr txBox="1"/>
          <p:nvPr>
            <p:custDataLst>
              <p:tags r:id="rId13"/>
            </p:custDataLst>
          </p:nvPr>
        </p:nvSpPr>
        <p:spPr>
          <a:xfrm>
            <a:off x="9144465" y="3137508"/>
            <a:ext cx="2278952" cy="1840235"/>
          </a:xfrm>
          <a:prstGeom prst="rect">
            <a:avLst/>
          </a:prstGeom>
          <a:noFill/>
        </p:spPr>
        <p:txBody>
          <a:bodyPr wrap="square" rtlCol="0">
            <a:normAutofit fontScale="90000" lnSpcReduction="1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lang="zh-CN" altLang="en-US" sz="2000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itchFamily="34" charset="0"/>
              </a:rPr>
              <a:t>心理支持：关注儿童心理发展，提供必要的心理支持和辅导</a:t>
            </a:r>
            <a:endParaRPr lang="zh-CN" altLang="en-US" sz="2000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itchFamily="34" charset="0"/>
            </a:endParaRPr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>
</file>

<file path=ppt/slides/slide1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https://d.book118.com/977163036003006054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1*i*1"/>
  <p:tag name="KSO_WM_UNIT_INDEX" val="1"/>
  <p:tag name="KSO_WM_UNIT_LAYERLEVEL" val="1"/>
  <p:tag name="KSO_WM_UNIT_TYPE" val="i"/>
</p:tagLst>
</file>

<file path=ppt/tags/tag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1*i*2"/>
  <p:tag name="KSO_WM_UNIT_INDEX" val="2"/>
  <p:tag name="KSO_WM_UNIT_LAYERLEVEL" val="1"/>
  <p:tag name="KSO_WM_UNIT_TYPE" val="i"/>
</p:tagLst>
</file>

<file path=ppt/tags/tag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1*i*3"/>
  <p:tag name="KSO_WM_UNIT_INDEX" val="3"/>
  <p:tag name="KSO_WM_UNIT_LAYERLEVEL" val="1"/>
  <p:tag name="KSO_WM_UNIT_TYPE" val="i"/>
</p:tagLst>
</file>

<file path=ppt/tags/tag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1*f*1"/>
  <p:tag name="KSO_WM_UNIT_INDEX" val="1"/>
  <p:tag name="KSO_WM_UNIT_LAYERLEVEL" val="1"/>
  <p:tag name="KSO_WM_UNIT_NOCLEAR" val="0"/>
  <p:tag name="KSO_WM_UNIT_PRESET_TEXT" val="汇报人：稻小壳"/>
  <p:tag name="KSO_WM_UNIT_SUBTYPE" val="b"/>
  <p:tag name="KSO_WM_UNIT_TYPE" val="f"/>
  <p:tag name="KSO_WM_UNIT_VALUE" val="60"/>
</p:tagLst>
</file>

<file path=ppt/tags/tag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1*b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WPS,a click to unlimited possibilities"/>
  <p:tag name="KSO_WM_UNIT_TYPE" val="b"/>
  <p:tag name="KSO_WM_UNIT_VALUE" val="17"/>
</p:tagLst>
</file>

<file path=ppt/tags/tag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添加文档标题"/>
  <p:tag name="KSO_WM_UNIT_TYPE" val="a"/>
  <p:tag name="KSO_WM_UNIT_VALUE" val="10"/>
</p:tagLst>
</file>

<file path=ppt/tags/tag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4"/>
  <p:tag name="KSO_WM_UNIT_INDEX" val="4"/>
  <p:tag name="KSO_WM_UNIT_LAYERLEVEL" val="1"/>
  <p:tag name="KSO_WM_UNIT_TYPE" val="i"/>
</p:tagLst>
</file>

<file path=ppt/tags/tag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5"/>
  <p:tag name="KSO_WM_UNIT_INDEX" val="5"/>
  <p:tag name="KSO_WM_UNIT_LAYERLEVEL" val="1"/>
  <p:tag name="KSO_WM_UNIT_TYPE" val="i"/>
</p:tagLst>
</file>

<file path=ppt/tags/tag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6"/>
  <p:tag name="KSO_WM_UNIT_INDEX" val="6"/>
  <p:tag name="KSO_WM_UNIT_LAYERLEVEL" val="1"/>
  <p:tag name="KSO_WM_UNIT_TYPE" val="i"/>
</p:tagLst>
</file>

<file path=ppt/tags/tag1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7"/>
  <p:tag name="KSO_WM_UNIT_INDEX" val="7"/>
  <p:tag name="KSO_WM_UNIT_LAYERLEVEL" val="1"/>
  <p:tag name="KSO_WM_UNIT_TYPE" val="i"/>
</p:tagLst>
</file>

<file path=ppt/tags/tag1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8"/>
  <p:tag name="KSO_WM_UNIT_INDEX" val="8"/>
  <p:tag name="KSO_WM_UNIT_LAYERLEVEL" val="1"/>
  <p:tag name="KSO_WM_UNIT_TYPE" val="i"/>
</p:tagLst>
</file>

<file path=ppt/tags/tag1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9"/>
  <p:tag name="KSO_WM_UNIT_INDEX" val="9"/>
  <p:tag name="KSO_WM_UNIT_LAYERLEVEL" val="1"/>
  <p:tag name="KSO_WM_UNIT_TYPE" val="i"/>
</p:tagLst>
</file>

<file path=ppt/tags/tag1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10"/>
  <p:tag name="KSO_WM_UNIT_INDEX" val="10"/>
  <p:tag name="KSO_WM_UNIT_LAYERLEVEL" val="1"/>
  <p:tag name="KSO_WM_UNIT_TYPE" val="i"/>
</p:tagLst>
</file>

<file path=ppt/tags/tag1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11"/>
  <p:tag name="KSO_WM_UNIT_INDEX" val="11"/>
  <p:tag name="KSO_WM_UNIT_LAYERLEVEL" val="1"/>
  <p:tag name="KSO_WM_UNIT_TYPE" val="i"/>
</p:tagLst>
</file>

<file path=ppt/tags/tag1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12"/>
  <p:tag name="KSO_WM_UNIT_INDEX" val="12"/>
  <p:tag name="KSO_WM_UNIT_LAYERLEVEL" val="1"/>
  <p:tag name="KSO_WM_UNIT_TYPE" val="i"/>
</p:tagLst>
</file>

<file path=ppt/tags/tag1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13"/>
  <p:tag name="KSO_WM_UNIT_INDEX" val="13"/>
  <p:tag name="KSO_WM_UNIT_LAYERLEVEL" val="1"/>
  <p:tag name="KSO_WM_UNIT_TYPE" val="i"/>
</p:tagLst>
</file>

<file path=ppt/tags/tag1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14"/>
  <p:tag name="KSO_WM_UNIT_INDEX" val="14"/>
  <p:tag name="KSO_WM_UNIT_LAYERLEVEL" val="1"/>
  <p:tag name="KSO_WM_UNIT_TYPE" val="i"/>
</p:tagLst>
</file>

<file path=ppt/tags/tag1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15"/>
  <p:tag name="KSO_WM_UNIT_INDEX" val="15"/>
  <p:tag name="KSO_WM_UNIT_LAYERLEVEL" val="1"/>
  <p:tag name="KSO_WM_UNIT_TYPE" val="i"/>
</p:tagLst>
</file>

<file path=ppt/tags/tag1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16"/>
  <p:tag name="KSO_WM_UNIT_INDEX" val="16"/>
  <p:tag name="KSO_WM_UNIT_LAYERLEVEL" val="1"/>
  <p:tag name="KSO_WM_UNIT_TYPE" val="i"/>
</p:tagLst>
</file>

<file path=ppt/tags/tag2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17"/>
  <p:tag name="KSO_WM_UNIT_INDEX" val="17"/>
  <p:tag name="KSO_WM_UNIT_LAYERLEVEL" val="1"/>
  <p:tag name="KSO_WM_UNIT_TYPE" val="i"/>
</p:tagLst>
</file>

<file path=ppt/tags/tag2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18"/>
  <p:tag name="KSO_WM_UNIT_INDEX" val="18"/>
  <p:tag name="KSO_WM_UNIT_LAYERLEVEL" val="1"/>
  <p:tag name="KSO_WM_UNIT_TYPE" val="i"/>
</p:tagLst>
</file>

<file path=ppt/tags/tag2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19"/>
  <p:tag name="KSO_WM_UNIT_INDEX" val="19"/>
  <p:tag name="KSO_WM_UNIT_LAYERLEVEL" val="1"/>
  <p:tag name="KSO_WM_UNIT_TYPE" val="i"/>
</p:tagLst>
</file>

<file path=ppt/tags/tag2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20"/>
  <p:tag name="KSO_WM_UNIT_INDEX" val="20"/>
  <p:tag name="KSO_WM_UNIT_LAYERLEVEL" val="1"/>
  <p:tag name="KSO_WM_UNIT_TYPE" val="i"/>
</p:tagLst>
</file>

<file path=ppt/tags/tag2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21"/>
  <p:tag name="KSO_WM_UNIT_INDEX" val="21"/>
  <p:tag name="KSO_WM_UNIT_LAYERLEVEL" val="1"/>
  <p:tag name="KSO_WM_UNIT_TYPE" val="i"/>
</p:tagLst>
</file>

<file path=ppt/tags/tag2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22"/>
  <p:tag name="KSO_WM_UNIT_INDEX" val="22"/>
  <p:tag name="KSO_WM_UNIT_LAYERLEVEL" val="1"/>
  <p:tag name="KSO_WM_UNIT_TYPE" val="i"/>
</p:tagLst>
</file>

<file path=ppt/tags/tag2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23"/>
  <p:tag name="KSO_WM_UNIT_INDEX" val="23"/>
  <p:tag name="KSO_WM_UNIT_LAYERLEVEL" val="1"/>
  <p:tag name="KSO_WM_UNIT_TYPE" val="i"/>
</p:tagLst>
</file>

<file path=ppt/tags/tag2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24"/>
  <p:tag name="KSO_WM_UNIT_INDEX" val="24"/>
  <p:tag name="KSO_WM_UNIT_LAYERLEVEL" val="1"/>
  <p:tag name="KSO_WM_UNIT_TYPE" val="i"/>
</p:tagLst>
</file>

<file path=ppt/tags/tag2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25"/>
  <p:tag name="KSO_WM_UNIT_INDEX" val="25"/>
  <p:tag name="KSO_WM_UNIT_LAYERLEVEL" val="1"/>
  <p:tag name="KSO_WM_UNIT_TYPE" val="i"/>
</p:tagLst>
</file>

<file path=ppt/tags/tag2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26"/>
  <p:tag name="KSO_WM_UNIT_INDEX" val="26"/>
  <p:tag name="KSO_WM_UNIT_LAYERLEVEL" val="1"/>
  <p:tag name="KSO_WM_UNIT_TYPE" val="i"/>
</p:tagLst>
</file>

<file path=ppt/tags/tag3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27"/>
  <p:tag name="KSO_WM_UNIT_INDEX" val="27"/>
  <p:tag name="KSO_WM_UNIT_LAYERLEVEL" val="1"/>
  <p:tag name="KSO_WM_UNIT_TYPE" val="i"/>
</p:tagLst>
</file>

<file path=ppt/tags/tag3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28"/>
  <p:tag name="KSO_WM_UNIT_INDEX" val="28"/>
  <p:tag name="KSO_WM_UNIT_LAYERLEVEL" val="1"/>
  <p:tag name="KSO_WM_UNIT_TYPE" val="i"/>
</p:tagLst>
</file>

<file path=ppt/tags/tag3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29"/>
  <p:tag name="KSO_WM_UNIT_INDEX" val="29"/>
  <p:tag name="KSO_WM_UNIT_LAYERLEVEL" val="1"/>
  <p:tag name="KSO_WM_UNIT_TYPE" val="i"/>
</p:tagLst>
</file>

<file path=ppt/tags/tag3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30"/>
  <p:tag name="KSO_WM_UNIT_INDEX" val="30"/>
  <p:tag name="KSO_WM_UNIT_LAYERLEVEL" val="1"/>
  <p:tag name="KSO_WM_UNIT_TYPE" val="i"/>
</p:tagLst>
</file>

<file path=ppt/tags/tag3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3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3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3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f*1"/>
  <p:tag name="KSO_WM_UNIT_INDEX" val="1"/>
  <p:tag name="KSO_WM_UNIT_LAYERLEVEL" val="1"/>
  <p:tag name="KSO_WM_UNIT_NOCLEAR" val="0"/>
  <p:tag name="KSO_WM_UNIT_PRESET_TEXT" val="单击此处编辑母版文本样式 第二级 第三级 第四级 第五级"/>
  <p:tag name="KSO_WM_UNIT_SUBTYPE" val="a"/>
  <p:tag name="KSO_WM_UNIT_TEXT_FILL_FORE_SCHEMECOLOR_INDEX" val="13"/>
  <p:tag name="KSO_WM_UNIT_TEXT_FILL_FORE_SCHEMECOLOR_INDEX_BRIGHTNESS" val="0.25"/>
  <p:tag name="KSO_WM_UNIT_TEXT_FILL_TYPE" val="1"/>
  <p:tag name="KSO_WM_UNIT_TYPE" val="f"/>
  <p:tag name="KSO_WM_UNIT_VALUE" val="60"/>
</p:tagLst>
</file>

<file path=ppt/tags/tag3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2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添加标题"/>
  <p:tag name="KSO_WM_UNIT_TYPE" val="a"/>
  <p:tag name="KSO_WM_UNIT_VALUE" val="10"/>
</p:tagLst>
</file>

<file path=ppt/tags/tag3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4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4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4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f*1"/>
  <p:tag name="KSO_WM_UNIT_INDEX" val="1"/>
  <p:tag name="KSO_WM_UNIT_LAYERLEVEL" val="1"/>
  <p:tag name="KSO_WM_UNIT_NOCLEAR" val="0"/>
  <p:tag name="KSO_WM_UNIT_PRESET_TEXT_INDEX" val="-1"/>
  <p:tag name="KSO_WM_UNIT_PRESET_TEXT_LEN" val="0"/>
  <p:tag name="KSO_WM_UNIT_SUBTYPE" val="a"/>
  <p:tag name="KSO_WM_UNIT_TYPE" val="f"/>
</p:tagLst>
</file>

<file path=ppt/tags/tag4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b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CONTENTS"/>
  <p:tag name="KSO_WM_UNIT_TYPE" val="b"/>
  <p:tag name="KSO_WM_UNIT_VALUE" val="17"/>
</p:tagLst>
</file>

<file path=ppt/tags/tag4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a*1"/>
  <p:tag name="KSO_WM_UNIT_INDEX" val="1"/>
  <p:tag name="KSO_WM_UNIT_ISCONTENTSTITLE" val="1"/>
  <p:tag name="KSO_WM_UNIT_ISNUMDGMTITLE" val="0"/>
  <p:tag name="KSO_WM_UNIT_LAYERLEVEL" val="1"/>
  <p:tag name="KSO_WM_UNIT_NOCLEAR" val="0"/>
  <p:tag name="KSO_WM_UNIT_PRESET_TEXT" val="目录"/>
  <p:tag name="KSO_WM_UNIT_TYPE" val="a"/>
  <p:tag name="KSO_WM_UNIT_VALUE" val="10"/>
</p:tagLst>
</file>

<file path=ppt/tags/tag4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1"/>
  <p:tag name="KSO_WM_UNIT_INDEX" val="1"/>
  <p:tag name="KSO_WM_UNIT_LAYERLEVEL" val="1"/>
  <p:tag name="KSO_WM_UNIT_TYPE" val="i"/>
</p:tagLst>
</file>

<file path=ppt/tags/tag4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2"/>
  <p:tag name="KSO_WM_UNIT_INDEX" val="2"/>
  <p:tag name="KSO_WM_UNIT_LAYERLEVEL" val="1"/>
  <p:tag name="KSO_WM_UNIT_TYPE" val="i"/>
</p:tagLst>
</file>

<file path=ppt/tags/tag4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3"/>
  <p:tag name="KSO_WM_UNIT_INDEX" val="3"/>
  <p:tag name="KSO_WM_UNIT_LAYERLEVEL" val="1"/>
  <p:tag name="KSO_WM_UNIT_TYPE" val="i"/>
</p:tagLst>
</file>

<file path=ppt/tags/tag4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4"/>
  <p:tag name="KSO_WM_UNIT_INDEX" val="4"/>
  <p:tag name="KSO_WM_UNIT_LAYERLEVEL" val="1"/>
  <p:tag name="KSO_WM_UNIT_TYPE" val="i"/>
</p:tagLst>
</file>

<file path=ppt/tags/tag4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5"/>
  <p:tag name="KSO_WM_UNIT_INDEX" val="5"/>
  <p:tag name="KSO_WM_UNIT_LAYERLEVEL" val="1"/>
  <p:tag name="KSO_WM_UNIT_TYPE" val="i"/>
</p:tagLst>
</file>

<file path=ppt/tags/tag5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6"/>
  <p:tag name="KSO_WM_UNIT_INDEX" val="6"/>
  <p:tag name="KSO_WM_UNIT_LAYERLEVEL" val="1"/>
  <p:tag name="KSO_WM_UNIT_TYPE" val="i"/>
</p:tagLst>
</file>

<file path=ppt/tags/tag5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7"/>
  <p:tag name="KSO_WM_UNIT_INDEX" val="7"/>
  <p:tag name="KSO_WM_UNIT_LAYERLEVEL" val="1"/>
  <p:tag name="KSO_WM_UNIT_TYPE" val="i"/>
</p:tagLst>
</file>

<file path=ppt/tags/tag5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8"/>
  <p:tag name="KSO_WM_UNIT_INDEX" val="8"/>
  <p:tag name="KSO_WM_UNIT_LAYERLEVEL" val="1"/>
  <p:tag name="KSO_WM_UNIT_TYPE" val="i"/>
</p:tagLst>
</file>

<file path=ppt/tags/tag5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9"/>
  <p:tag name="KSO_WM_UNIT_INDEX" val="9"/>
  <p:tag name="KSO_WM_UNIT_LAYERLEVEL" val="1"/>
  <p:tag name="KSO_WM_UNIT_TYPE" val="i"/>
</p:tagLst>
</file>

<file path=ppt/tags/tag5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5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5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5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4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添加章节标题"/>
  <p:tag name="KSO_WM_UNIT_TYPE" val="a"/>
  <p:tag name="KSO_WM_UNIT_VALUE" val="10"/>
</p:tagLst>
</file>

<file path=ppt/tags/tag58.xml><?xml version="1.0" encoding="utf-8"?>
<p:tagLst xmlns:p="http://schemas.openxmlformats.org/presentationml/2006/main">
  <p:tag name="KSO_WM_BEAUTIFY_FLAG" val="#wm#"/>
  <p:tag name="KSO_WM_TAG_VERSION" val="1.0"/>
  <p:tag name="KSO_WM_UNIT_COMPATIBLE" val="1"/>
  <p:tag name="KSO_WM_UNIT_CONTENT_GROUP_TYPE" val="contentchip"/>
  <p:tag name="KSO_WM_UNIT_DIAGRAM_ISNUMVISUAL" val="0"/>
  <p:tag name="KSO_WM_UNIT_DIAGRAM_ISREFERUNIT" val="0"/>
  <p:tag name="KSO_WM_UNIT_HIGHLIGHT" val="0"/>
  <p:tag name="KSO_WM_UNIT_ID" val="_4*e*1"/>
  <p:tag name="KSO_WM_UNIT_INDEX" val="1"/>
  <p:tag name="KSO_WM_UNIT_LAYERLEVEL" val="1"/>
  <p:tag name="KSO_WM_UNIT_NOCLEAR" val="0"/>
  <p:tag name="KSO_WM_UNIT_PRESET_TEXT" val="01"/>
  <p:tag name="KSO_WM_UNIT_TYPE" val="e"/>
  <p:tag name="KSO_WM_UNIT_VALUE" val="6"/>
</p:tagLst>
</file>

<file path=ppt/tags/tag5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1"/>
  <p:tag name="KSO_WM_UNIT_INDEX" val="1"/>
  <p:tag name="KSO_WM_UNIT_LAYERLEVEL" val="1"/>
  <p:tag name="KSO_WM_UNIT_TYPE" val="i"/>
</p:tagLst>
</file>

<file path=ppt/tags/tag6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2"/>
  <p:tag name="KSO_WM_UNIT_INDEX" val="2"/>
  <p:tag name="KSO_WM_UNIT_LAYERLEVEL" val="1"/>
  <p:tag name="KSO_WM_UNIT_TYPE" val="i"/>
</p:tagLst>
</file>

<file path=ppt/tags/tag6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3"/>
  <p:tag name="KSO_WM_UNIT_INDEX" val="3"/>
  <p:tag name="KSO_WM_UNIT_LAYERLEVEL" val="1"/>
  <p:tag name="KSO_WM_UNIT_TYPE" val="i"/>
</p:tagLst>
</file>

<file path=ppt/tags/tag6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4"/>
  <p:tag name="KSO_WM_UNIT_INDEX" val="4"/>
  <p:tag name="KSO_WM_UNIT_LAYERLEVEL" val="1"/>
  <p:tag name="KSO_WM_UNIT_TYPE" val="i"/>
</p:tagLst>
</file>

<file path=ppt/tags/tag6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5"/>
  <p:tag name="KSO_WM_UNIT_INDEX" val="5"/>
  <p:tag name="KSO_WM_UNIT_LAYERLEVEL" val="1"/>
  <p:tag name="KSO_WM_UNIT_TYPE" val="i"/>
</p:tagLst>
</file>

<file path=ppt/tags/tag6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6"/>
  <p:tag name="KSO_WM_UNIT_INDEX" val="6"/>
  <p:tag name="KSO_WM_UNIT_LAYERLEVEL" val="1"/>
  <p:tag name="KSO_WM_UNIT_TYPE" val="i"/>
</p:tagLst>
</file>

<file path=ppt/tags/tag6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7"/>
  <p:tag name="KSO_WM_UNIT_INDEX" val="7"/>
  <p:tag name="KSO_WM_UNIT_LAYERLEVEL" val="1"/>
  <p:tag name="KSO_WM_UNIT_TYPE" val="i"/>
</p:tagLst>
</file>

<file path=ppt/tags/tag6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8"/>
  <p:tag name="KSO_WM_UNIT_INDEX" val="8"/>
  <p:tag name="KSO_WM_UNIT_LAYERLEVEL" val="1"/>
  <p:tag name="KSO_WM_UNIT_TYPE" val="i"/>
</p:tagLst>
</file>

<file path=ppt/tags/tag6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6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6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7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f*1"/>
  <p:tag name="KSO_WM_UNIT_INDEX" val="1"/>
  <p:tag name="KSO_WM_UNIT_LAYERLEVEL" val="1"/>
  <p:tag name="KSO_WM_UNIT_NOCLEAR" val="0"/>
  <p:tag name="KSO_WM_UNIT_PRESET_TEXT" val="单击此处编辑母版文本样式 第二级 第三级 第四级 第五级"/>
  <p:tag name="KSO_WM_UNIT_SUBTYPE" val="a"/>
  <p:tag name="KSO_WM_UNIT_TEXT_FILL_FORE_SCHEMECOLOR_INDEX" val="13"/>
  <p:tag name="KSO_WM_UNIT_TEXT_FILL_FORE_SCHEMECOLOR_INDEX_BRIGHTNESS" val="0.25"/>
  <p:tag name="KSO_WM_UNIT_TEXT_FILL_TYPE" val="1"/>
  <p:tag name="KSO_WM_UNIT_TYPE" val="f"/>
  <p:tag name="KSO_WM_UNIT_VALUE" val="60"/>
</p:tagLst>
</file>

<file path=ppt/tags/tag7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f*2"/>
  <p:tag name="KSO_WM_UNIT_INDEX" val="2"/>
  <p:tag name="KSO_WM_UNIT_LAYERLEVEL" val="1"/>
  <p:tag name="KSO_WM_UNIT_NOCLEAR" val="0"/>
  <p:tag name="KSO_WM_UNIT_PRESET_TEXT" val="单击此处编辑母版文本样式 第二级 第三级 第四级 第五级"/>
  <p:tag name="KSO_WM_UNIT_SUBTYPE" val="a"/>
  <p:tag name="KSO_WM_UNIT_TEXT_FILL_FORE_SCHEMECOLOR_INDEX" val="13"/>
  <p:tag name="KSO_WM_UNIT_TEXT_FILL_FORE_SCHEMECOLOR_INDEX_BRIGHTNESS" val="0.25"/>
  <p:tag name="KSO_WM_UNIT_TEXT_FILL_TYPE" val="1"/>
  <p:tag name="KSO_WM_UNIT_TYPE" val="f"/>
  <p:tag name="KSO_WM_UNIT_VALUE" val="60"/>
</p:tagLst>
</file>

<file path=ppt/tags/tag7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5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正文页-预设标题"/>
  <p:tag name="KSO_WM_UNIT_TYPE" val="a"/>
  <p:tag name="KSO_WM_UNIT_VALUE" val="10"/>
</p:tagLst>
</file>

<file path=ppt/tags/tag7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7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7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7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h_f*2_1"/>
  <p:tag name="KSO_WM_UNIT_INDEX" val="2_1"/>
  <p:tag name="KSO_WM_UNIT_LAYERLEVEL" val="1_1"/>
  <p:tag name="KSO_WM_UNIT_NOCLEAR" val="0"/>
  <p:tag name="KSO_WM_UNIT_PRESET_TEXT" val="单击此处编辑母版文本样式 第二级 第三级 第四级 第五级"/>
  <p:tag name="KSO_WM_UNIT_SUBTYPE" val="a"/>
  <p:tag name="KSO_WM_UNIT_TEXT_FILL_FORE_SCHEMECOLOR_INDEX" val="13"/>
  <p:tag name="KSO_WM_UNIT_TEXT_FILL_FORE_SCHEMECOLOR_INDEX_BRIGHTNESS" val="0.25"/>
  <p:tag name="KSO_WM_UNIT_TEXT_FILL_TYPE" val="1"/>
  <p:tag name="KSO_WM_UNIT_TYPE" val="h_f"/>
  <p:tag name="KSO_WM_UNIT_VALUE" val="60"/>
</p:tagLst>
</file>

<file path=ppt/tags/tag7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h_a*2_1"/>
  <p:tag name="KSO_WM_UNIT_INDEX" val="2_1"/>
  <p:tag name="KSO_WM_UNIT_ISCONTENTSTITLE" val="0"/>
  <p:tag name="KSO_WM_UNIT_ISNUMDGMTITLE" val="0"/>
  <p:tag name="KSO_WM_UNIT_LAYERLEVEL" val="1_1"/>
  <p:tag name="KSO_WM_UNIT_NOCLEAR" val="0"/>
  <p:tag name="KSO_WM_UNIT_PRESET_TEXT" val="添加小标题"/>
  <p:tag name="KSO_WM_UNIT_TEXT_FILL_FORE_SCHEMECOLOR_INDEX" val="13"/>
  <p:tag name="KSO_WM_UNIT_TEXT_FILL_FORE_SCHEMECOLOR_INDEX_BRIGHTNESS" val="0.15"/>
  <p:tag name="KSO_WM_UNIT_TEXT_FILL_TYPE" val="1"/>
  <p:tag name="KSO_WM_UNIT_TYPE" val="h_a"/>
  <p:tag name="KSO_WM_UNIT_VALUE" val="10"/>
</p:tagLst>
</file>

<file path=ppt/tags/tag7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h_f*1_1"/>
  <p:tag name="KSO_WM_UNIT_INDEX" val="1_1"/>
  <p:tag name="KSO_WM_UNIT_LAYERLEVEL" val="1_1"/>
  <p:tag name="KSO_WM_UNIT_NOCLEAR" val="0"/>
  <p:tag name="KSO_WM_UNIT_PRESET_TEXT" val="单击此处编辑母版文本样式 第二级 第三级 第四级 第五级"/>
  <p:tag name="KSO_WM_UNIT_SUBTYPE" val="a"/>
  <p:tag name="KSO_WM_UNIT_TEXT_FILL_FORE_SCHEMECOLOR_INDEX" val="13"/>
  <p:tag name="KSO_WM_UNIT_TEXT_FILL_FORE_SCHEMECOLOR_INDEX_BRIGHTNESS" val="0.25"/>
  <p:tag name="KSO_WM_UNIT_TEXT_FILL_TYPE" val="1"/>
  <p:tag name="KSO_WM_UNIT_TYPE" val="h_f"/>
  <p:tag name="KSO_WM_UNIT_VALUE" val="60"/>
</p:tagLst>
</file>

<file path=ppt/tags/tag7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h_a*1_1"/>
  <p:tag name="KSO_WM_UNIT_INDEX" val="1_1"/>
  <p:tag name="KSO_WM_UNIT_ISCONTENTSTITLE" val="0"/>
  <p:tag name="KSO_WM_UNIT_ISNUMDGMTITLE" val="0"/>
  <p:tag name="KSO_WM_UNIT_LAYERLEVEL" val="1_1"/>
  <p:tag name="KSO_WM_UNIT_NOCLEAR" val="0"/>
  <p:tag name="KSO_WM_UNIT_PRESET_TEXT" val="添加小标题"/>
  <p:tag name="KSO_WM_UNIT_TEXT_FILL_FORE_SCHEMECOLOR_INDEX" val="13"/>
  <p:tag name="KSO_WM_UNIT_TEXT_FILL_FORE_SCHEMECOLOR_INDEX_BRIGHTNESS" val="0.15"/>
  <p:tag name="KSO_WM_UNIT_TEXT_FILL_TYPE" val="1"/>
  <p:tag name="KSO_WM_UNIT_TYPE" val="h_a"/>
  <p:tag name="KSO_WM_UNIT_VALUE" val="10"/>
</p:tagLst>
</file>

<file path=ppt/tags/tag8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6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正文页-预设标题"/>
  <p:tag name="KSO_WM_UNIT_TYPE" val="a"/>
  <p:tag name="KSO_WM_UNIT_VALUE" val="10"/>
</p:tagLst>
</file>

<file path=ppt/tags/tag8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8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8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8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7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正文页-预设标题"/>
  <p:tag name="KSO_WM_UNIT_TYPE" val="a"/>
  <p:tag name="KSO_WM_UNIT_VALUE" val="10"/>
</p:tagLst>
</file>

<file path=ppt/tags/tag8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8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8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8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8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9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9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f*1"/>
  <p:tag name="KSO_WM_UNIT_INDEX" val="1"/>
  <p:tag name="KSO_WM_UNIT_LAYERLEVEL" val="1"/>
  <p:tag name="KSO_WM_UNIT_NOCLEAR" val="0"/>
  <p:tag name="KSO_WM_UNIT_PRESET_TEXT" val="单击此处编辑母版文本样式 第二级 第三级 第四级 第五级"/>
  <p:tag name="KSO_WM_UNIT_SUBTYPE" val="a"/>
  <p:tag name="KSO_WM_UNIT_TEXT_FILL_FORE_SCHEMECOLOR_INDEX" val="13"/>
  <p:tag name="KSO_WM_UNIT_TEXT_FILL_FORE_SCHEMECOLOR_INDEX_BRIGHTNESS" val="0.25"/>
  <p:tag name="KSO_WM_UNIT_TEXT_FILL_TYPE" val="1"/>
  <p:tag name="KSO_WM_UNIT_TYPE" val="f"/>
  <p:tag name="KSO_WM_UNIT_VALUE" val="60"/>
</p:tagLst>
</file>

<file path=ppt/tags/tag9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9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9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9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10*b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选择预设副标题"/>
  <p:tag name="KSO_WM_UNIT_TEXT_FILL_FORE_SCHEMECOLOR_INDEX" val="13"/>
  <p:tag name="KSO_WM_UNIT_TEXT_FILL_FORE_SCHEMECOLOR_INDEX_BRIGHTNESS" val="0.25"/>
  <p:tag name="KSO_WM_UNIT_TEXT_FILL_TYPE" val="1"/>
  <p:tag name="KSO_WM_UNIT_TYPE" val="b"/>
  <p:tag name="KSO_WM_UNIT_VALUE" val="17"/>
</p:tagLst>
</file>

<file path=ppt/tags/tag9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10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正文页-预设标题"/>
  <p:tag name="KSO_WM_UNIT_TYPE" val="a"/>
  <p:tag name="KSO_WM_UNIT_VALUE" val="10"/>
</p:tagLst>
</file>

<file path=ppt/tags/tag9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9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9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10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1"/>
  <p:tag name="KSO_WM_UNIT_INDEX" val="1"/>
  <p:tag name="KSO_WM_UNIT_LAYERLEVEL" val="1"/>
  <p:tag name="KSO_WM_UNIT_TYPE" val="i"/>
</p:tagLst>
</file>

<file path=ppt/tags/tag10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2"/>
  <p:tag name="KSO_WM_UNIT_INDEX" val="2"/>
  <p:tag name="KSO_WM_UNIT_LAYERLEVEL" val="1"/>
  <p:tag name="KSO_WM_UNIT_TYPE" val="i"/>
</p:tagLst>
</file>

<file path=ppt/tags/tag10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3"/>
  <p:tag name="KSO_WM_UNIT_INDEX" val="3"/>
  <p:tag name="KSO_WM_UNIT_LAYERLEVEL" val="1"/>
  <p:tag name="KSO_WM_UNIT_TYPE" val="i"/>
</p:tagLst>
</file>

<file path=ppt/tags/tag10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4"/>
  <p:tag name="KSO_WM_UNIT_INDEX" val="4"/>
  <p:tag name="KSO_WM_UNIT_LAYERLEVEL" val="1"/>
  <p:tag name="KSO_WM_UNIT_TYPE" val="i"/>
</p:tagLst>
</file>

<file path=ppt/tags/tag10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1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THANK YOU"/>
  <p:tag name="KSO_WM_UNIT_TYPE" val="a"/>
  <p:tag name="KSO_WM_UNIT_VALUE" val="10"/>
</p:tagLst>
</file>

<file path=ppt/tags/tag10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11*f*1"/>
  <p:tag name="KSO_WM_UNIT_INDEX" val="1"/>
  <p:tag name="KSO_WM_UNIT_LAYERLEVEL" val="1"/>
  <p:tag name="KSO_WM_UNIT_NOCLEAR" val="0"/>
  <p:tag name="KSO_WM_UNIT_PRESET_TEXT" val="汇报人：稻小壳"/>
  <p:tag name="KSO_WM_UNIT_SUBTYPE" val="b"/>
  <p:tag name="KSO_WM_UNIT_TYPE" val="f"/>
  <p:tag name="KSO_WM_UNIT_VALUE" val="60"/>
</p:tagLst>
</file>

<file path=ppt/tags/tag10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5"/>
  <p:tag name="KSO_WM_UNIT_INDEX" val="5"/>
  <p:tag name="KSO_WM_UNIT_LAYERLEVEL" val="1"/>
  <p:tag name="KSO_WM_UNIT_TYPE" val="i"/>
</p:tagLst>
</file>

<file path=ppt/tags/tag10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6"/>
  <p:tag name="KSO_WM_UNIT_INDEX" val="6"/>
  <p:tag name="KSO_WM_UNIT_LAYERLEVEL" val="1"/>
  <p:tag name="KSO_WM_UNIT_TYPE" val="i"/>
</p:tagLst>
</file>

<file path=ppt/tags/tag10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7"/>
  <p:tag name="KSO_WM_UNIT_INDEX" val="7"/>
  <p:tag name="KSO_WM_UNIT_LAYERLEVEL" val="1"/>
  <p:tag name="KSO_WM_UNIT_TYPE" val="i"/>
</p:tagLst>
</file>

<file path=ppt/tags/tag10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8"/>
  <p:tag name="KSO_WM_UNIT_INDEX" val="8"/>
  <p:tag name="KSO_WM_UNIT_LAYERLEVEL" val="1"/>
  <p:tag name="KSO_WM_UNIT_TYPE" val="i"/>
</p:tagLst>
</file>

<file path=ppt/tags/tag11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9"/>
  <p:tag name="KSO_WM_UNIT_INDEX" val="9"/>
  <p:tag name="KSO_WM_UNIT_LAYERLEVEL" val="1"/>
  <p:tag name="KSO_WM_UNIT_TYPE" val="i"/>
</p:tagLst>
</file>

<file path=ppt/tags/tag11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10"/>
  <p:tag name="KSO_WM_UNIT_INDEX" val="10"/>
  <p:tag name="KSO_WM_UNIT_LAYERLEVEL" val="1"/>
  <p:tag name="KSO_WM_UNIT_TYPE" val="i"/>
</p:tagLst>
</file>

<file path=ppt/tags/tag11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11"/>
  <p:tag name="KSO_WM_UNIT_INDEX" val="11"/>
  <p:tag name="KSO_WM_UNIT_LAYERLEVEL" val="1"/>
  <p:tag name="KSO_WM_UNIT_TYPE" val="i"/>
</p:tagLst>
</file>

<file path=ppt/tags/tag11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12"/>
  <p:tag name="KSO_WM_UNIT_INDEX" val="12"/>
  <p:tag name="KSO_WM_UNIT_LAYERLEVEL" val="1"/>
  <p:tag name="KSO_WM_UNIT_TYPE" val="i"/>
</p:tagLst>
</file>

<file path=ppt/tags/tag11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13"/>
  <p:tag name="KSO_WM_UNIT_INDEX" val="13"/>
  <p:tag name="KSO_WM_UNIT_LAYERLEVEL" val="1"/>
  <p:tag name="KSO_WM_UNIT_TYPE" val="i"/>
</p:tagLst>
</file>

<file path=ppt/tags/tag11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14"/>
  <p:tag name="KSO_WM_UNIT_INDEX" val="14"/>
  <p:tag name="KSO_WM_UNIT_LAYERLEVEL" val="1"/>
  <p:tag name="KSO_WM_UNIT_TYPE" val="i"/>
</p:tagLst>
</file>

<file path=ppt/tags/tag11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15"/>
  <p:tag name="KSO_WM_UNIT_INDEX" val="15"/>
  <p:tag name="KSO_WM_UNIT_LAYERLEVEL" val="1"/>
  <p:tag name="KSO_WM_UNIT_TYPE" val="i"/>
</p:tagLst>
</file>

<file path=ppt/tags/tag11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16"/>
  <p:tag name="KSO_WM_UNIT_INDEX" val="16"/>
  <p:tag name="KSO_WM_UNIT_LAYERLEVEL" val="1"/>
  <p:tag name="KSO_WM_UNIT_TYPE" val="i"/>
</p:tagLst>
</file>

<file path=ppt/tags/tag11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17"/>
  <p:tag name="KSO_WM_UNIT_INDEX" val="17"/>
  <p:tag name="KSO_WM_UNIT_LAYERLEVEL" val="1"/>
  <p:tag name="KSO_WM_UNIT_TYPE" val="i"/>
</p:tagLst>
</file>

<file path=ppt/tags/tag11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18"/>
  <p:tag name="KSO_WM_UNIT_INDEX" val="18"/>
  <p:tag name="KSO_WM_UNIT_LAYERLEVEL" val="1"/>
  <p:tag name="KSO_WM_UNIT_TYPE" val="i"/>
</p:tagLst>
</file>

<file path=ppt/tags/tag12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19"/>
  <p:tag name="KSO_WM_UNIT_INDEX" val="19"/>
  <p:tag name="KSO_WM_UNIT_LAYERLEVEL" val="1"/>
  <p:tag name="KSO_WM_UNIT_TYPE" val="i"/>
</p:tagLst>
</file>

<file path=ppt/tags/tag12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20"/>
  <p:tag name="KSO_WM_UNIT_INDEX" val="20"/>
  <p:tag name="KSO_WM_UNIT_LAYERLEVEL" val="1"/>
  <p:tag name="KSO_WM_UNIT_TYPE" val="i"/>
</p:tagLst>
</file>

<file path=ppt/tags/tag12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21"/>
  <p:tag name="KSO_WM_UNIT_INDEX" val="21"/>
  <p:tag name="KSO_WM_UNIT_LAYERLEVEL" val="1"/>
  <p:tag name="KSO_WM_UNIT_TYPE" val="i"/>
</p:tagLst>
</file>

<file path=ppt/tags/tag12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22"/>
  <p:tag name="KSO_WM_UNIT_INDEX" val="22"/>
  <p:tag name="KSO_WM_UNIT_LAYERLEVEL" val="1"/>
  <p:tag name="KSO_WM_UNIT_TYPE" val="i"/>
</p:tagLst>
</file>

<file path=ppt/tags/tag12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23"/>
  <p:tag name="KSO_WM_UNIT_INDEX" val="23"/>
  <p:tag name="KSO_WM_UNIT_LAYERLEVEL" val="1"/>
  <p:tag name="KSO_WM_UNIT_TYPE" val="i"/>
</p:tagLst>
</file>

<file path=ppt/tags/tag12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24"/>
  <p:tag name="KSO_WM_UNIT_INDEX" val="24"/>
  <p:tag name="KSO_WM_UNIT_LAYERLEVEL" val="1"/>
  <p:tag name="KSO_WM_UNIT_TYPE" val="i"/>
</p:tagLst>
</file>

<file path=ppt/tags/tag12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25"/>
  <p:tag name="KSO_WM_UNIT_INDEX" val="25"/>
  <p:tag name="KSO_WM_UNIT_LAYERLEVEL" val="1"/>
  <p:tag name="KSO_WM_UNIT_TYPE" val="i"/>
</p:tagLst>
</file>

<file path=ppt/tags/tag12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26"/>
  <p:tag name="KSO_WM_UNIT_INDEX" val="26"/>
  <p:tag name="KSO_WM_UNIT_LAYERLEVEL" val="1"/>
  <p:tag name="KSO_WM_UNIT_TYPE" val="i"/>
</p:tagLst>
</file>

<file path=ppt/tags/tag12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27"/>
  <p:tag name="KSO_WM_UNIT_INDEX" val="27"/>
  <p:tag name="KSO_WM_UNIT_LAYERLEVEL" val="1"/>
  <p:tag name="KSO_WM_UNIT_TYPE" val="i"/>
</p:tagLst>
</file>

<file path=ppt/tags/tag12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28"/>
  <p:tag name="KSO_WM_UNIT_INDEX" val="28"/>
  <p:tag name="KSO_WM_UNIT_LAYERLEVEL" val="1"/>
  <p:tag name="KSO_WM_UNIT_TYPE" val="i"/>
</p:tagLst>
</file>

<file path=ppt/tags/tag13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29"/>
  <p:tag name="KSO_WM_UNIT_INDEX" val="29"/>
  <p:tag name="KSO_WM_UNIT_LAYERLEVEL" val="1"/>
  <p:tag name="KSO_WM_UNIT_TYPE" val="i"/>
</p:tagLst>
</file>

<file path=ppt/tags/tag13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30"/>
  <p:tag name="KSO_WM_UNIT_INDEX" val="30"/>
  <p:tag name="KSO_WM_UNIT_LAYERLEVEL" val="1"/>
  <p:tag name="KSO_WM_UNIT_TYPE" val="i"/>
</p:tagLst>
</file>

<file path=ppt/tags/tag13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31"/>
  <p:tag name="KSO_WM_UNIT_INDEX" val="31"/>
  <p:tag name="KSO_WM_UNIT_LAYERLEVEL" val="1"/>
  <p:tag name="KSO_WM_UNIT_TYPE" val="i"/>
</p:tagLst>
</file>

<file path=ppt/tags/tag13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13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13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13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13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13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139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275"/>
  <p:tag name="KSO_WM_UNIT_COMPATIBLE" val="0"/>
  <p:tag name="KSO_WM_UNIT_DIAGRAM_ISNUMVISUAL" val="0"/>
  <p:tag name="KSO_WM_UNIT_DIAGRAM_ISREFERUNIT" val="0"/>
  <p:tag name="KSO_WM_UNIT_HIGHLIGHT" val="0"/>
  <p:tag name="KSO_WM_UNIT_ID" val="_0*f*1"/>
  <p:tag name="KSO_WM_UNIT_INDEX" val="1"/>
  <p:tag name="KSO_WM_UNIT_LAYERLEVEL" val="1"/>
  <p:tag name="KSO_WM_UNIT_NOCLEAR" val="0"/>
  <p:tag name="KSO_WM_UNIT_PRESET_TEXT" val="单击此处编辑母版文本样式 二级 三级 四级 五级"/>
  <p:tag name="KSO_WM_UNIT_SUBTYPE" val="a"/>
  <p:tag name="KSO_WM_UNIT_TYPE" val="f"/>
</p:tagLst>
</file>

<file path=ppt/tags/tag140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275"/>
  <p:tag name="KSO_WM_UNIT_COMPATIBLE" val="0"/>
  <p:tag name="KSO_WM_UNIT_DIAGRAM_ISNUMVISUAL" val="0"/>
  <p:tag name="KSO_WM_UNIT_DIAGRAM_ISREFERUNIT" val="0"/>
  <p:tag name="KSO_WM_UNIT_HIGHLIGHT" val="0"/>
  <p:tag name="KSO_WM_UNIT_ID" val="_0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标题样式"/>
  <p:tag name="KSO_WM_UNIT_TYPE" val="a"/>
</p:tagLst>
</file>

<file path=ppt/tags/tag141.xml><?xml version="1.0" encoding="utf-8"?>
<p:tagLst xmlns:p="http://schemas.openxmlformats.org/presentationml/2006/main">
  <p:tag name="KSO_WM_BEAUTIFY_FLAG" val="#wm#"/>
  <p:tag name="KSO_WM_SPECIAL_SOURCE" val="bdnull"/>
  <p:tag name="KSO_WM_TAG_VERSION" val="1.0"/>
  <p:tag name="KSO_WM_TEMPLATE_CATEGORY" val="custom"/>
  <p:tag name="KSO_WM_TEMPLATE_COLOR_TYPE" val="0"/>
  <p:tag name="KSO_WM_TEMPLATE_INDEX" val="20230275"/>
  <p:tag name="KSO_WM_TEMPLATE_MASTER_TYPE" val="0"/>
  <p:tag name="KSO_WM_TEMPLATE_SUBCATEGORY" val="29"/>
  <p:tag name="KSO_WM_TEMPLATE_THUMBS_INDEX" val="1、11"/>
</p:tagLst>
</file>

<file path=ppt/tags/tag142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275"/>
  <p:tag name="KSO_WM_UNIT_COMPATIBLE" val="0"/>
  <p:tag name="KSO_WM_UNIT_DIAGRAM_ISNUMVISUAL" val="0"/>
  <p:tag name="KSO_WM_UNIT_DIAGRAM_ISREFERUNIT" val="0"/>
  <p:tag name="KSO_WM_UNIT_HIGHLIGHT" val="0"/>
  <p:tag name="KSO_WM_UNIT_ID" val="custom20230275_1*f*1"/>
  <p:tag name="KSO_WM_UNIT_INDEX" val="1"/>
  <p:tag name="KSO_WM_UNIT_LAYERLEVEL" val="1"/>
  <p:tag name="KSO_WM_UNIT_NOCLEAR" val="0"/>
  <p:tag name="KSO_WM_UNIT_PRESET_TEXT" val="汇报人：WPS"/>
  <p:tag name="KSO_WM_UNIT_SUBTYPE" val="b"/>
  <p:tag name="KSO_WM_UNIT_TYPE" val="f"/>
  <p:tag name="KSO_WM_UNIT_VALUE" val="60"/>
</p:tagLst>
</file>

<file path=ppt/tags/tag143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275"/>
  <p:tag name="KSO_WM_UNIT_COMPATIBLE" val="0"/>
  <p:tag name="KSO_WM_UNIT_DIAGRAM_ISNUMVISUAL" val="0"/>
  <p:tag name="KSO_WM_UNIT_DIAGRAM_ISREFERUNIT" val="0"/>
  <p:tag name="KSO_WM_UNIT_HIGHLIGHT" val="0"/>
  <p:tag name="KSO_WM_UNIT_ID" val="custom20230275_1*b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WPS,a click to unlimited possibilities"/>
  <p:tag name="KSO_WM_UNIT_TYPE" val="b"/>
  <p:tag name="KSO_WM_UNIT_VALUE" val="17"/>
</p:tagLst>
</file>

<file path=ppt/tags/tag144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275"/>
  <p:tag name="KSO_WM_UNIT_COMPATIBLE" val="0"/>
  <p:tag name="KSO_WM_UNIT_DIAGRAM_ISNUMVISUAL" val="0"/>
  <p:tag name="KSO_WM_UNIT_DIAGRAM_ISREFERUNIT" val="0"/>
  <p:tag name="KSO_WM_UNIT_HIGHLIGHT" val="0"/>
  <p:tag name="KSO_WM_UNIT_ID" val="custom20230275_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添加文档标题"/>
  <p:tag name="KSO_WM_UNIT_TYPE" val="a"/>
  <p:tag name="KSO_WM_UNIT_VALUE" val="10"/>
</p:tagLst>
</file>

<file path=ppt/tags/tag145.xml><?xml version="1.0" encoding="utf-8"?>
<p:tagLst xmlns:p="http://schemas.openxmlformats.org/presentationml/2006/main">
  <p:tag name="KSO_WM_BEAUTIFY_FLAG" val="#wm#"/>
  <p:tag name="KSO_WM_SLIDE_CONTENT_AREA" val="{&quot;left&quot;:&quot;282.05&quot;,&quot;top&quot;:&quot;40.05&quot;,&quot;width&quot;:&quot;636.35&quot;,&quot;height&quot;:&quot;280.3&quot;}"/>
  <p:tag name="KSO_WM_SLIDE_ID" val="custom20230275_1"/>
  <p:tag name="KSO_WM_SLIDE_INDEX" val="1"/>
  <p:tag name="KSO_WM_SLIDE_ITEM_CNT" val="0"/>
  <p:tag name="KSO_WM_SLIDE_LAYOUT" val="a_b_f"/>
  <p:tag name="KSO_WM_SLIDE_LAYOUT_CNT" val="1_1_1"/>
  <p:tag name="KSO_WM_SLIDE_SUBTYPE" val="pureTxt"/>
  <p:tag name="KSO_WM_SLIDE_TYPE" val="title"/>
  <p:tag name="KSO_WM_SPECIAL_SOURCE" val="bdnull"/>
  <p:tag name="KSO_WM_TAG_VERSION" val="1.0"/>
  <p:tag name="KSO_WM_TEMPLATE_CATEGORY" val="custom"/>
  <p:tag name="KSO_WM_TEMPLATE_COLOR_TYPE" val="0"/>
  <p:tag name="KSO_WM_TEMPLATE_INDEX" val="20230275"/>
  <p:tag name="KSO_WM_TEMPLATE_MASTER_TYPE" val="0"/>
  <p:tag name="KSO_WM_TEMPLATE_SUBCATEGORY" val="29"/>
  <p:tag name="KSO_WM_TEMPLATE_THUMBS_INDEX" val="1、11"/>
</p:tagLst>
</file>

<file path=ppt/tags/tag146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custom"/>
  <p:tag name="KSO_WM_TEMPLATE_INDEX" val="20230275"/>
  <p:tag name="KSO_WM_UNIT_COMPATIBLE" val="0"/>
  <p:tag name="KSO_WM_UNIT_DIAGRAM_ISNUMVISUAL" val="0"/>
  <p:tag name="KSO_WM_UNIT_DIAGRAM_ISREFERUNIT" val="0"/>
  <p:tag name="KSO_WM_UNIT_HIGHLIGHT" val="0"/>
  <p:tag name="KSO_WM_UNIT_ID" val="custom20230275_5*b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CONTENTS"/>
  <p:tag name="KSO_WM_UNIT_TYPE" val="b"/>
  <p:tag name="KSO_WM_UNIT_VALUE" val="17"/>
</p:tagLst>
</file>

<file path=ppt/tags/tag147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custom"/>
  <p:tag name="KSO_WM_TEMPLATE_INDEX" val="20230275"/>
  <p:tag name="KSO_WM_UNIT_COMPATIBLE" val="0"/>
  <p:tag name="KSO_WM_UNIT_DIAGRAM_ISNUMVISUAL" val="0"/>
  <p:tag name="KSO_WM_UNIT_DIAGRAM_ISREFERUNIT" val="0"/>
  <p:tag name="KSO_WM_UNIT_HIGHLIGHT" val="0"/>
  <p:tag name="KSO_WM_UNIT_ID" val="custom20230275_5*a*1"/>
  <p:tag name="KSO_WM_UNIT_INDEX" val="1"/>
  <p:tag name="KSO_WM_UNIT_ISCONTENTSTITLE" val="1"/>
  <p:tag name="KSO_WM_UNIT_ISNUMDGMTITLE" val="0"/>
  <p:tag name="KSO_WM_UNIT_LAYERLEVEL" val="1"/>
  <p:tag name="KSO_WM_UNIT_NOCLEAR" val="0"/>
  <p:tag name="KSO_WM_UNIT_PRESET_TEXT" val="目录"/>
  <p:tag name="KSO_WM_UNIT_TYPE" val="a"/>
  <p:tag name="KSO_WM_UNIT_VALUE" val="10"/>
</p:tagLst>
</file>

<file path=ppt/tags/tag148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gradient&quot;:[{&quot;brightness&quot;:0,&quot;colorType&quot;:1,&quot;foreColorIndex&quot;:14,&quot;pos&quot;:1,&quot;transparency&quot;:0},{&quot;brightness&quot;:0,&quot;colorType&quot;:1,&quot;foreColorIndex&quot;:7,&quot;pos&quot;:0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COLOR_TEXT_CAN_REMOVE" val="n"/>
  <p:tag name="KSO_WM_DIAGRAM_COLOR_TRICK" val="1"/>
  <p:tag name="KSO_WM_DIAGRAM_GROUP_CODE" val="l1-1"/>
  <p:tag name="KSO_WM_DIAGRAM_MAX_ITEMCNT" val="8"/>
  <p:tag name="KSO_WM_DIAGRAM_MIN_ITEMCNT" val="2"/>
  <p:tag name="KSO_WM_DIAGRAM_VERSION" val="3"/>
  <p:tag name="KSO_WM_DIAGRAM_VIRTUALLY_FRAME" val="{&quot;height&quot;:355.3763779527559,&quot;width&quot;:743}"/>
  <p:tag name="KSO_WM_TAG_VERSION" val="1.0"/>
  <p:tag name="KSO_WM_TEMPLATE_CATEGORY" val="custom"/>
  <p:tag name="KSO_WM_TEMPLATE_INDEX" val="20230275"/>
  <p:tag name="KSO_WM_UNIT_COMPATIBLE" val="0"/>
  <p:tag name="KSO_WM_UNIT_DIAGRAM_ISNUMVISUAL" val="0"/>
  <p:tag name="KSO_WM_UNIT_DIAGRAM_ISREFERUNIT" val="0"/>
  <p:tag name="KSO_WM_UNIT_HIGHLIGHT" val="0"/>
  <p:tag name="KSO_WM_UNIT_ID" val="custom20230275_5*l_h_i*1_5_1"/>
  <p:tag name="KSO_WM_UNIT_INDEX" val="1_5_1"/>
  <p:tag name="KSO_WM_UNIT_LAYERLEVEL" val="1_1_1"/>
  <p:tag name="KSO_WM_UNIT_TYPE" val="l_h_i"/>
</p:tagLst>
</file>

<file path=ppt/tags/tag149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14,&quot;pos&quot;:1,&quot;transparency&quot;:0}],&quot;type&quot;:3},&quot;glow&quot;:{&quot;colorType&quot;:0},&quot;line&quot;:{&quot;type&quot;:0},&quot;shadow&quot;:{&quot;brightness&quot;:0,&quot;colorType&quot;:1,&quot;foreColorIndex&quot;:10,&quot;transparency&quot;:0.6600000262260437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8"/>
  <p:tag name="KSO_WM_DIAGRAM_MIN_ITEMCNT" val="2"/>
  <p:tag name="KSO_WM_DIAGRAM_VERSION" val="3"/>
  <p:tag name="KSO_WM_DIAGRAM_VIRTUALLY_FRAME" val="{&quot;height&quot;:355.3763779527559,&quot;width&quot;:743}"/>
  <p:tag name="KSO_WM_TAG_VERSION" val="1.0"/>
  <p:tag name="KSO_WM_TEMPLATE_CATEGORY" val="custom"/>
  <p:tag name="KSO_WM_TEMPLATE_INDEX" val="20230275"/>
  <p:tag name="KSO_WM_UNIT_COMPATIBLE" val="0"/>
  <p:tag name="KSO_WM_UNIT_DIAGRAM_ISNUMVISUAL" val="0"/>
  <p:tag name="KSO_WM_UNIT_DIAGRAM_ISREFERUNIT" val="0"/>
  <p:tag name="KSO_WM_UNIT_HIGHLIGHT" val="0"/>
  <p:tag name="KSO_WM_UNIT_ID" val="custom20230275_5*l_h_i*1_5_2"/>
  <p:tag name="KSO_WM_UNIT_INDEX" val="1_5_2"/>
  <p:tag name="KSO_WM_UNIT_LAYERLEVEL" val="1_1_1"/>
  <p:tag name="KSO_WM_UNIT_SUBTYPE" val="d"/>
  <p:tag name="KSO_WM_UNIT_TYPE" val="l_h_i"/>
</p:tagLst>
</file>

<file path=ppt/tags/tag150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13,&quot;pos&quot;:0,&quot;transparency&quot;:0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8"/>
  <p:tag name="KSO_WM_DIAGRAM_MIN_ITEMCNT" val="2"/>
  <p:tag name="KSO_WM_DIAGRAM_VERSION" val="3"/>
  <p:tag name="KSO_WM_DIAGRAM_VIRTUALLY_FRAME" val="{&quot;height&quot;:355.3763779527559,&quot;width&quot;:743}"/>
  <p:tag name="KSO_WM_TAG_VERSION" val="1.0"/>
  <p:tag name="KSO_WM_TEMPLATE_CATEGORY" val="custom"/>
  <p:tag name="KSO_WM_TEMPLATE_INDEX" val="20230275"/>
  <p:tag name="KSO_WM_UNIT_COMPATIBLE" val="0"/>
  <p:tag name="KSO_WM_UNIT_DIAGRAM_ISNUMVISUAL" val="0"/>
  <p:tag name="KSO_WM_UNIT_DIAGRAM_ISREFERUNIT" val="0"/>
  <p:tag name="KSO_WM_UNIT_HIGHLIGHT" val="0"/>
  <p:tag name="KSO_WM_UNIT_ID" val="custom20230275_5*l_h_a*1_5_1"/>
  <p:tag name="KSO_WM_UNIT_INDEX" val="1_5_1"/>
  <p:tag name="KSO_WM_UNIT_ISCONTENTSTITLE" val="0"/>
  <p:tag name="KSO_WM_UNIT_ISNUMDGMTITLE" val="0"/>
  <p:tag name="KSO_WM_UNIT_LAYERLEVEL" val="1_1_1"/>
  <p:tag name="KSO_WM_UNIT_NOCLEAR" val="0"/>
  <p:tag name="KSO_WM_UNIT_PRESET_TEXT" val="添加目录标题"/>
  <p:tag name="KSO_WM_UNIT_TYPE" val="l_h_a"/>
</p:tagLst>
</file>

<file path=ppt/tags/tag151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gradient&quot;:[{&quot;brightness&quot;:0,&quot;colorType&quot;:1,&quot;foreColorIndex&quot;:14,&quot;pos&quot;:1,&quot;transparency&quot;:0},{&quot;brightness&quot;:0,&quot;colorType&quot;:1,&quot;foreColorIndex&quot;:7,&quot;pos&quot;:0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COLOR_TEXT_CAN_REMOVE" val="n"/>
  <p:tag name="KSO_WM_DIAGRAM_COLOR_TRICK" val="1"/>
  <p:tag name="KSO_WM_DIAGRAM_GROUP_CODE" val="l1-1"/>
  <p:tag name="KSO_WM_DIAGRAM_MAX_ITEMCNT" val="8"/>
  <p:tag name="KSO_WM_DIAGRAM_MIN_ITEMCNT" val="2"/>
  <p:tag name="KSO_WM_DIAGRAM_VERSION" val="3"/>
  <p:tag name="KSO_WM_DIAGRAM_VIRTUALLY_FRAME" val="{&quot;height&quot;:355.3763779527559,&quot;width&quot;:743}"/>
  <p:tag name="KSO_WM_TAG_VERSION" val="1.0"/>
  <p:tag name="KSO_WM_TEMPLATE_CATEGORY" val="custom"/>
  <p:tag name="KSO_WM_TEMPLATE_INDEX" val="20230275"/>
  <p:tag name="KSO_WM_UNIT_COMPATIBLE" val="0"/>
  <p:tag name="KSO_WM_UNIT_DIAGRAM_ISNUMVISUAL" val="0"/>
  <p:tag name="KSO_WM_UNIT_DIAGRAM_ISREFERUNIT" val="0"/>
  <p:tag name="KSO_WM_UNIT_HIGHLIGHT" val="0"/>
  <p:tag name="KSO_WM_UNIT_ID" val="custom20230275_5*l_h_i*1_4_1"/>
  <p:tag name="KSO_WM_UNIT_INDEX" val="1_4_1"/>
  <p:tag name="KSO_WM_UNIT_LAYERLEVEL" val="1_1_1"/>
  <p:tag name="KSO_WM_UNIT_TYPE" val="l_h_i"/>
</p:tagLst>
</file>

<file path=ppt/tags/tag152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14,&quot;pos&quot;:1,&quot;transparency&quot;:0}],&quot;type&quot;:3},&quot;glow&quot;:{&quot;colorType&quot;:0},&quot;line&quot;:{&quot;type&quot;:0},&quot;shadow&quot;:{&quot;brightness&quot;:0,&quot;colorType&quot;:1,&quot;foreColorIndex&quot;:10,&quot;transparency&quot;:0.6600000262260437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8"/>
  <p:tag name="KSO_WM_DIAGRAM_MIN_ITEMCNT" val="2"/>
  <p:tag name="KSO_WM_DIAGRAM_VERSION" val="3"/>
  <p:tag name="KSO_WM_DIAGRAM_VIRTUALLY_FRAME" val="{&quot;height&quot;:355.3763779527559,&quot;width&quot;:743}"/>
  <p:tag name="KSO_WM_TAG_VERSION" val="1.0"/>
  <p:tag name="KSO_WM_TEMPLATE_CATEGORY" val="custom"/>
  <p:tag name="KSO_WM_TEMPLATE_INDEX" val="20230275"/>
  <p:tag name="KSO_WM_UNIT_COMPATIBLE" val="0"/>
  <p:tag name="KSO_WM_UNIT_DIAGRAM_ISNUMVISUAL" val="0"/>
  <p:tag name="KSO_WM_UNIT_DIAGRAM_ISREFERUNIT" val="0"/>
  <p:tag name="KSO_WM_UNIT_HIGHLIGHT" val="0"/>
  <p:tag name="KSO_WM_UNIT_ID" val="custom20230275_5*l_h_i*1_4_2"/>
  <p:tag name="KSO_WM_UNIT_INDEX" val="1_4_2"/>
  <p:tag name="KSO_WM_UNIT_LAYERLEVEL" val="1_1_1"/>
  <p:tag name="KSO_WM_UNIT_SUBTYPE" val="d"/>
  <p:tag name="KSO_WM_UNIT_TYPE" val="l_h_i"/>
</p:tagLst>
</file>

<file path=ppt/tags/tag153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13,&quot;pos&quot;:0,&quot;transparency&quot;:0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8"/>
  <p:tag name="KSO_WM_DIAGRAM_MIN_ITEMCNT" val="2"/>
  <p:tag name="KSO_WM_DIAGRAM_VERSION" val="3"/>
  <p:tag name="KSO_WM_DIAGRAM_VIRTUALLY_FRAME" val="{&quot;height&quot;:355.3763779527559,&quot;width&quot;:743}"/>
  <p:tag name="KSO_WM_TAG_VERSION" val="1.0"/>
  <p:tag name="KSO_WM_TEMPLATE_CATEGORY" val="custom"/>
  <p:tag name="KSO_WM_TEMPLATE_INDEX" val="20230275"/>
  <p:tag name="KSO_WM_UNIT_COMPATIBLE" val="0"/>
  <p:tag name="KSO_WM_UNIT_DIAGRAM_ISNUMVISUAL" val="0"/>
  <p:tag name="KSO_WM_UNIT_DIAGRAM_ISREFERUNIT" val="0"/>
  <p:tag name="KSO_WM_UNIT_HIGHLIGHT" val="0"/>
  <p:tag name="KSO_WM_UNIT_ID" val="custom20230275_5*l_h_a*1_4_1"/>
  <p:tag name="KSO_WM_UNIT_INDEX" val="1_4_1"/>
  <p:tag name="KSO_WM_UNIT_ISCONTENTSTITLE" val="0"/>
  <p:tag name="KSO_WM_UNIT_ISNUMDGMTITLE" val="0"/>
  <p:tag name="KSO_WM_UNIT_LAYERLEVEL" val="1_1_1"/>
  <p:tag name="KSO_WM_UNIT_NOCLEAR" val="0"/>
  <p:tag name="KSO_WM_UNIT_PRESET_TEXT" val="添加目录标题"/>
  <p:tag name="KSO_WM_UNIT_TYPE" val="l_h_a"/>
</p:tagLst>
</file>

<file path=ppt/tags/tag154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gradient&quot;:[{&quot;brightness&quot;:0,&quot;colorType&quot;:1,&quot;foreColorIndex&quot;:14,&quot;pos&quot;:1,&quot;transparency&quot;:0},{&quot;brightness&quot;:0,&quot;colorType&quot;:1,&quot;foreColorIndex&quot;:7,&quot;pos&quot;:0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COLOR_TEXT_CAN_REMOVE" val="n"/>
  <p:tag name="KSO_WM_DIAGRAM_COLOR_TRICK" val="1"/>
  <p:tag name="KSO_WM_DIAGRAM_GROUP_CODE" val="l1-1"/>
  <p:tag name="KSO_WM_DIAGRAM_MAX_ITEMCNT" val="8"/>
  <p:tag name="KSO_WM_DIAGRAM_MIN_ITEMCNT" val="2"/>
  <p:tag name="KSO_WM_DIAGRAM_VERSION" val="3"/>
  <p:tag name="KSO_WM_DIAGRAM_VIRTUALLY_FRAME" val="{&quot;height&quot;:355.3763779527559,&quot;width&quot;:743}"/>
  <p:tag name="KSO_WM_TAG_VERSION" val="1.0"/>
  <p:tag name="KSO_WM_TEMPLATE_CATEGORY" val="custom"/>
  <p:tag name="KSO_WM_TEMPLATE_INDEX" val="20230275"/>
  <p:tag name="KSO_WM_UNIT_COMPATIBLE" val="0"/>
  <p:tag name="KSO_WM_UNIT_DIAGRAM_ISNUMVISUAL" val="0"/>
  <p:tag name="KSO_WM_UNIT_DIAGRAM_ISREFERUNIT" val="0"/>
  <p:tag name="KSO_WM_UNIT_HIGHLIGHT" val="0"/>
  <p:tag name="KSO_WM_UNIT_ID" val="custom20230275_5*l_h_i*1_1_1"/>
  <p:tag name="KSO_WM_UNIT_INDEX" val="1_1_1"/>
  <p:tag name="KSO_WM_UNIT_LAYERLEVEL" val="1_1_1"/>
  <p:tag name="KSO_WM_UNIT_TYPE" val="l_h_i"/>
</p:tagLst>
</file>

<file path=ppt/tags/tag155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14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8"/>
  <p:tag name="KSO_WM_DIAGRAM_MIN_ITEMCNT" val="2"/>
  <p:tag name="KSO_WM_DIAGRAM_VERSION" val="3"/>
  <p:tag name="KSO_WM_DIAGRAM_VIRTUALLY_FRAME" val="{&quot;height&quot;:355.3763779527559,&quot;width&quot;:743}"/>
  <p:tag name="KSO_WM_TAG_VERSION" val="1.0"/>
  <p:tag name="KSO_WM_TEMPLATE_CATEGORY" val="custom"/>
  <p:tag name="KSO_WM_TEMPLATE_INDEX" val="20230275"/>
  <p:tag name="KSO_WM_UNIT_COMPATIBLE" val="0"/>
  <p:tag name="KSO_WM_UNIT_DIAGRAM_ISNUMVISUAL" val="0"/>
  <p:tag name="KSO_WM_UNIT_DIAGRAM_ISREFERUNIT" val="0"/>
  <p:tag name="KSO_WM_UNIT_HIGHLIGHT" val="0"/>
  <p:tag name="KSO_WM_UNIT_ID" val="custom20230275_5*l_h_i*1_1_2"/>
  <p:tag name="KSO_WM_UNIT_INDEX" val="1_1_2"/>
  <p:tag name="KSO_WM_UNIT_LAYERLEVEL" val="1_1_1"/>
  <p:tag name="KSO_WM_UNIT_SUBTYPE" val="d"/>
  <p:tag name="KSO_WM_UNIT_TYPE" val="l_h_i"/>
</p:tagLst>
</file>

<file path=ppt/tags/tag156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13,&quot;pos&quot;:0,&quot;transparency&quot;:0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8"/>
  <p:tag name="KSO_WM_DIAGRAM_MIN_ITEMCNT" val="2"/>
  <p:tag name="KSO_WM_DIAGRAM_VERSION" val="3"/>
  <p:tag name="KSO_WM_DIAGRAM_VIRTUALLY_FRAME" val="{&quot;height&quot;:355.3763779527559,&quot;width&quot;:743}"/>
  <p:tag name="KSO_WM_TAG_VERSION" val="1.0"/>
  <p:tag name="KSO_WM_TEMPLATE_CATEGORY" val="custom"/>
  <p:tag name="KSO_WM_TEMPLATE_INDEX" val="20230275"/>
  <p:tag name="KSO_WM_UNIT_COMPATIBLE" val="0"/>
  <p:tag name="KSO_WM_UNIT_DIAGRAM_ISNUMVISUAL" val="0"/>
  <p:tag name="KSO_WM_UNIT_DIAGRAM_ISREFERUNIT" val="0"/>
  <p:tag name="KSO_WM_UNIT_HIGHLIGHT" val="0"/>
  <p:tag name="KSO_WM_UNIT_ID" val="custom20230275_5*l_h_a*1_1_1"/>
  <p:tag name="KSO_WM_UNIT_INDEX" val="1_1_1"/>
  <p:tag name="KSO_WM_UNIT_ISCONTENTSTITLE" val="0"/>
  <p:tag name="KSO_WM_UNIT_ISNUMDGMTITLE" val="0"/>
  <p:tag name="KSO_WM_UNIT_LAYERLEVEL" val="1_1_1"/>
  <p:tag name="KSO_WM_UNIT_NOCLEAR" val="0"/>
  <p:tag name="KSO_WM_UNIT_PRESET_TEXT" val="添加目录标题"/>
  <p:tag name="KSO_WM_UNIT_TYPE" val="l_h_a"/>
  <p:tag name="KSO_WM_UNIT_VALUE" val="27"/>
</p:tagLst>
</file>

<file path=ppt/tags/tag157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gradient&quot;:[{&quot;brightness&quot;:0,&quot;colorType&quot;:1,&quot;foreColorIndex&quot;:14,&quot;pos&quot;:1,&quot;transparency&quot;:0},{&quot;brightness&quot;:0,&quot;colorType&quot;:1,&quot;foreColorIndex&quot;:7,&quot;pos&quot;:0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COLOR_TEXT_CAN_REMOVE" val="n"/>
  <p:tag name="KSO_WM_DIAGRAM_COLOR_TRICK" val="1"/>
  <p:tag name="KSO_WM_DIAGRAM_GROUP_CODE" val="l1-1"/>
  <p:tag name="KSO_WM_DIAGRAM_MAX_ITEMCNT" val="8"/>
  <p:tag name="KSO_WM_DIAGRAM_MIN_ITEMCNT" val="2"/>
  <p:tag name="KSO_WM_DIAGRAM_VERSION" val="3"/>
  <p:tag name="KSO_WM_DIAGRAM_VIRTUALLY_FRAME" val="{&quot;height&quot;:355.3763779527559,&quot;width&quot;:743}"/>
  <p:tag name="KSO_WM_TAG_VERSION" val="1.0"/>
  <p:tag name="KSO_WM_TEMPLATE_CATEGORY" val="custom"/>
  <p:tag name="KSO_WM_TEMPLATE_INDEX" val="20230275"/>
  <p:tag name="KSO_WM_UNIT_COMPATIBLE" val="0"/>
  <p:tag name="KSO_WM_UNIT_DIAGRAM_ISNUMVISUAL" val="0"/>
  <p:tag name="KSO_WM_UNIT_DIAGRAM_ISREFERUNIT" val="0"/>
  <p:tag name="KSO_WM_UNIT_HIGHLIGHT" val="0"/>
  <p:tag name="KSO_WM_UNIT_ID" val="custom20230275_5*l_h_i*1_2_1"/>
  <p:tag name="KSO_WM_UNIT_INDEX" val="1_2_1"/>
  <p:tag name="KSO_WM_UNIT_LAYERLEVEL" val="1_1_1"/>
  <p:tag name="KSO_WM_UNIT_TYPE" val="l_h_i"/>
</p:tagLst>
</file>

<file path=ppt/tags/tag158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14,&quot;pos&quot;:1,&quot;transparency&quot;:0}],&quot;type&quot;:3},&quot;glow&quot;:{&quot;colorType&quot;:0},&quot;line&quot;:{&quot;type&quot;:0},&quot;shadow&quot;:{&quot;brightness&quot;:0,&quot;colorType&quot;:1,&quot;foreColorIndex&quot;:10,&quot;transparency&quot;:0.6600000262260437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8"/>
  <p:tag name="KSO_WM_DIAGRAM_MIN_ITEMCNT" val="2"/>
  <p:tag name="KSO_WM_DIAGRAM_VERSION" val="3"/>
  <p:tag name="KSO_WM_DIAGRAM_VIRTUALLY_FRAME" val="{&quot;height&quot;:355.3763779527559,&quot;width&quot;:743}"/>
  <p:tag name="KSO_WM_TAG_VERSION" val="1.0"/>
  <p:tag name="KSO_WM_TEMPLATE_CATEGORY" val="custom"/>
  <p:tag name="KSO_WM_TEMPLATE_INDEX" val="20230275"/>
  <p:tag name="KSO_WM_UNIT_COMPATIBLE" val="0"/>
  <p:tag name="KSO_WM_UNIT_DIAGRAM_ISNUMVISUAL" val="0"/>
  <p:tag name="KSO_WM_UNIT_DIAGRAM_ISREFERUNIT" val="0"/>
  <p:tag name="KSO_WM_UNIT_HIGHLIGHT" val="0"/>
  <p:tag name="KSO_WM_UNIT_ID" val="custom20230275_5*l_h_i*1_2_2"/>
  <p:tag name="KSO_WM_UNIT_INDEX" val="1_2_2"/>
  <p:tag name="KSO_WM_UNIT_LAYERLEVEL" val="1_1_1"/>
  <p:tag name="KSO_WM_UNIT_SUBTYPE" val="d"/>
  <p:tag name="KSO_WM_UNIT_TYPE" val="l_h_i"/>
</p:tagLst>
</file>

<file path=ppt/tags/tag159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13,&quot;pos&quot;:0,&quot;transparency&quot;:0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8"/>
  <p:tag name="KSO_WM_DIAGRAM_MIN_ITEMCNT" val="2"/>
  <p:tag name="KSO_WM_DIAGRAM_VERSION" val="3"/>
  <p:tag name="KSO_WM_DIAGRAM_VIRTUALLY_FRAME" val="{&quot;height&quot;:355.3763779527559,&quot;width&quot;:743}"/>
  <p:tag name="KSO_WM_TAG_VERSION" val="1.0"/>
  <p:tag name="KSO_WM_TEMPLATE_CATEGORY" val="custom"/>
  <p:tag name="KSO_WM_TEMPLATE_INDEX" val="20230275"/>
  <p:tag name="KSO_WM_UNIT_COMPATIBLE" val="0"/>
  <p:tag name="KSO_WM_UNIT_DIAGRAM_ISNUMVISUAL" val="0"/>
  <p:tag name="KSO_WM_UNIT_DIAGRAM_ISREFERUNIT" val="0"/>
  <p:tag name="KSO_WM_UNIT_HIGHLIGHT" val="0"/>
  <p:tag name="KSO_WM_UNIT_ID" val="custom20230275_5*l_h_a*1_2_1"/>
  <p:tag name="KSO_WM_UNIT_INDEX" val="1_2_1"/>
  <p:tag name="KSO_WM_UNIT_ISCONTENTSTITLE" val="0"/>
  <p:tag name="KSO_WM_UNIT_ISNUMDGMTITLE" val="0"/>
  <p:tag name="KSO_WM_UNIT_LAYERLEVEL" val="1_1_1"/>
  <p:tag name="KSO_WM_UNIT_NOCLEAR" val="0"/>
  <p:tag name="KSO_WM_UNIT_PRESET_TEXT" val="添加目录标题"/>
  <p:tag name="KSO_WM_UNIT_TYPE" val="l_h_a"/>
</p:tagLst>
</file>

<file path=ppt/tags/tag160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gradient&quot;:[{&quot;brightness&quot;:0,&quot;colorType&quot;:1,&quot;foreColorIndex&quot;:14,&quot;pos&quot;:1,&quot;transparency&quot;:0},{&quot;brightness&quot;:0,&quot;colorType&quot;:1,&quot;foreColorIndex&quot;:7,&quot;pos&quot;:0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COLOR_TEXT_CAN_REMOVE" val="n"/>
  <p:tag name="KSO_WM_DIAGRAM_COLOR_TRICK" val="1"/>
  <p:tag name="KSO_WM_DIAGRAM_GROUP_CODE" val="l1-1"/>
  <p:tag name="KSO_WM_DIAGRAM_MAX_ITEMCNT" val="8"/>
  <p:tag name="KSO_WM_DIAGRAM_MIN_ITEMCNT" val="2"/>
  <p:tag name="KSO_WM_DIAGRAM_VERSION" val="3"/>
  <p:tag name="KSO_WM_DIAGRAM_VIRTUALLY_FRAME" val="{&quot;height&quot;:355.3763779527559,&quot;width&quot;:743}"/>
  <p:tag name="KSO_WM_TAG_VERSION" val="1.0"/>
  <p:tag name="KSO_WM_TEMPLATE_CATEGORY" val="custom"/>
  <p:tag name="KSO_WM_TEMPLATE_INDEX" val="20230275"/>
  <p:tag name="KSO_WM_UNIT_COMPATIBLE" val="0"/>
  <p:tag name="KSO_WM_UNIT_DIAGRAM_ISNUMVISUAL" val="0"/>
  <p:tag name="KSO_WM_UNIT_DIAGRAM_ISREFERUNIT" val="0"/>
  <p:tag name="KSO_WM_UNIT_HIGHLIGHT" val="0"/>
  <p:tag name="KSO_WM_UNIT_ID" val="custom20230275_5*l_h_i*1_3_1"/>
  <p:tag name="KSO_WM_UNIT_INDEX" val="1_3_1"/>
  <p:tag name="KSO_WM_UNIT_LAYERLEVEL" val="1_1_1"/>
  <p:tag name="KSO_WM_UNIT_TYPE" val="l_h_i"/>
</p:tagLst>
</file>

<file path=ppt/tags/tag161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14,&quot;pos&quot;:1,&quot;transparency&quot;:0}],&quot;type&quot;:3},&quot;glow&quot;:{&quot;colorType&quot;:0},&quot;line&quot;:{&quot;type&quot;:0},&quot;shadow&quot;:{&quot;brightness&quot;:0,&quot;colorType&quot;:1,&quot;foreColorIndex&quot;:10,&quot;transparency&quot;:0.6600000262260437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8"/>
  <p:tag name="KSO_WM_DIAGRAM_MIN_ITEMCNT" val="2"/>
  <p:tag name="KSO_WM_DIAGRAM_VERSION" val="3"/>
  <p:tag name="KSO_WM_DIAGRAM_VIRTUALLY_FRAME" val="{&quot;height&quot;:355.3763779527559,&quot;width&quot;:743}"/>
  <p:tag name="KSO_WM_TAG_VERSION" val="1.0"/>
  <p:tag name="KSO_WM_TEMPLATE_CATEGORY" val="custom"/>
  <p:tag name="KSO_WM_TEMPLATE_INDEX" val="20230275"/>
  <p:tag name="KSO_WM_UNIT_COMPATIBLE" val="0"/>
  <p:tag name="KSO_WM_UNIT_DIAGRAM_ISNUMVISUAL" val="0"/>
  <p:tag name="KSO_WM_UNIT_DIAGRAM_ISREFERUNIT" val="0"/>
  <p:tag name="KSO_WM_UNIT_HIGHLIGHT" val="0"/>
  <p:tag name="KSO_WM_UNIT_ID" val="custom20230275_5*l_h_i*1_3_2"/>
  <p:tag name="KSO_WM_UNIT_INDEX" val="1_3_2"/>
  <p:tag name="KSO_WM_UNIT_LAYERLEVEL" val="1_1_1"/>
  <p:tag name="KSO_WM_UNIT_SUBTYPE" val="d"/>
  <p:tag name="KSO_WM_UNIT_TYPE" val="l_h_i"/>
</p:tagLst>
</file>

<file path=ppt/tags/tag162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13,&quot;pos&quot;:0,&quot;transparency&quot;:0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8"/>
  <p:tag name="KSO_WM_DIAGRAM_MIN_ITEMCNT" val="2"/>
  <p:tag name="KSO_WM_DIAGRAM_VERSION" val="3"/>
  <p:tag name="KSO_WM_DIAGRAM_VIRTUALLY_FRAME" val="{&quot;height&quot;:355.3763779527559,&quot;width&quot;:743}"/>
  <p:tag name="KSO_WM_TAG_VERSION" val="1.0"/>
  <p:tag name="KSO_WM_TEMPLATE_CATEGORY" val="custom"/>
  <p:tag name="KSO_WM_TEMPLATE_INDEX" val="20230275"/>
  <p:tag name="KSO_WM_UNIT_COMPATIBLE" val="0"/>
  <p:tag name="KSO_WM_UNIT_DIAGRAM_ISNUMVISUAL" val="0"/>
  <p:tag name="KSO_WM_UNIT_DIAGRAM_ISREFERUNIT" val="0"/>
  <p:tag name="KSO_WM_UNIT_HIGHLIGHT" val="0"/>
  <p:tag name="KSO_WM_UNIT_ID" val="custom20230275_5*l_h_a*1_3_1"/>
  <p:tag name="KSO_WM_UNIT_INDEX" val="1_3_1"/>
  <p:tag name="KSO_WM_UNIT_ISCONTENTSTITLE" val="0"/>
  <p:tag name="KSO_WM_UNIT_ISNUMDGMTITLE" val="0"/>
  <p:tag name="KSO_WM_UNIT_LAYERLEVEL" val="1_1_1"/>
  <p:tag name="KSO_WM_UNIT_NOCLEAR" val="0"/>
  <p:tag name="KSO_WM_UNIT_PRESET_TEXT" val="添加目录标题"/>
  <p:tag name="KSO_WM_UNIT_TYPE" val="l_h_a"/>
</p:tagLst>
</file>

<file path=ppt/tags/tag163.xml><?xml version="1.0" encoding="utf-8"?>
<p:tagLst xmlns:p="http://schemas.openxmlformats.org/presentationml/2006/main">
  <p:tag name="KSO_WM_BEAUTIFY_FLAG" val="#wm#"/>
  <p:tag name="KSO_WM_DIAGRAM_GROUP_CODE" val="l1-1"/>
  <p:tag name="KSO_WM_SLIDE_DIAGTYPE" val="l"/>
  <p:tag name="KSO_WM_SLIDE_ID" val="custom20230275_5"/>
  <p:tag name="KSO_WM_SLIDE_INDEX" val="5"/>
  <p:tag name="KSO_WM_SLIDE_ITEM_CNT" val="5"/>
  <p:tag name="KSO_WM_SLIDE_LAYOUT" val="a_b_l"/>
  <p:tag name="KSO_WM_SLIDE_LAYOUT_CNT" val="1_1_1"/>
  <p:tag name="KSO_WM_SLIDE_SUBTYPE" val="diag"/>
  <p:tag name="KSO_WM_SLIDE_TYPE" val="contents"/>
  <p:tag name="KSO_WM_SPECIAL_SOURCE" val="bdnull"/>
  <p:tag name="KSO_WM_TAG_VERSION" val="1.0"/>
  <p:tag name="KSO_WM_TEMPLATE_CATEGORY" val="custom"/>
  <p:tag name="KSO_WM_TEMPLATE_COLOR_TYPE" val="0"/>
  <p:tag name="KSO_WM_TEMPLATE_INDEX" val="20230275"/>
  <p:tag name="KSO_WM_TEMPLATE_MASTER_TYPE" val="0"/>
  <p:tag name="KSO_WM_TEMPLATE_SUBCATEGORY" val="29"/>
</p:tagLst>
</file>

<file path=ppt/tags/tag164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275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custom20230275_9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添加章节标题"/>
  <p:tag name="KSO_WM_UNIT_TYPE" val="a"/>
  <p:tag name="KSO_WM_UNIT_VALUE" val="10"/>
</p:tagLst>
</file>

<file path=ppt/tags/tag165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275"/>
  <p:tag name="KSO_WM_UNIT_COMPATIBLE" val="1"/>
  <p:tag name="KSO_WM_UNIT_DIAGRAM_ISNUMVISUAL" val="0"/>
  <p:tag name="KSO_WM_UNIT_DIAGRAM_ISREFERUNIT" val="0"/>
  <p:tag name="KSO_WM_UNIT_HIGHLIGHT" val="0"/>
  <p:tag name="KSO_WM_UNIT_ID" val="custom20230275_9*e*1"/>
  <p:tag name="KSO_WM_UNIT_INDEX" val="1"/>
  <p:tag name="KSO_WM_UNIT_LAYERLEVEL" val="1"/>
  <p:tag name="KSO_WM_UNIT_NOCLEAR" val="0"/>
  <p:tag name="KSO_WM_UNIT_PRESET_TEXT" val="01"/>
  <p:tag name="KSO_WM_UNIT_TYPE" val="e"/>
  <p:tag name="KSO_WM_UNIT_VALUE" val="6"/>
</p:tagLst>
</file>

<file path=ppt/tags/tag166.xml><?xml version="1.0" encoding="utf-8"?>
<p:tagLst xmlns:p="http://schemas.openxmlformats.org/presentationml/2006/main">
  <p:tag name="KSO_WM_BEAUTIFY_FLAG" val="#wm#"/>
  <p:tag name="KSO_WM_SLIDE_CONTENT_AREA" val="{&quot;left&quot;:&quot;224.75&quot;,&quot;top&quot;:&quot;58.35&quot;,&quot;width&quot;:&quot;719.95&quot;,&quot;height&quot;:&quot;296.25&quot;}"/>
  <p:tag name="KSO_WM_SLIDE_ID" val="custom20230275_9"/>
  <p:tag name="KSO_WM_SLIDE_INDEX" val="9"/>
  <p:tag name="KSO_WM_SLIDE_ITEM_CNT" val="0"/>
  <p:tag name="KSO_WM_SLIDE_LAYOUT" val="a_e"/>
  <p:tag name="KSO_WM_SLIDE_LAYOUT_CNT" val="1_1"/>
  <p:tag name="KSO_WM_SLIDE_SUBTYPE" val="pureTxt"/>
  <p:tag name="KSO_WM_SLIDE_TYPE" val="sectionTitle"/>
  <p:tag name="KSO_WM_SPECIAL_SOURCE" val="bdnull"/>
  <p:tag name="KSO_WM_TAG_VERSION" val="1.0"/>
  <p:tag name="KSO_WM_TEMPLATE_CATEGORY" val="custom"/>
  <p:tag name="KSO_WM_TEMPLATE_COLOR_TYPE" val="0"/>
  <p:tag name="KSO_WM_TEMPLATE_INDEX" val="20230275"/>
  <p:tag name="KSO_WM_TEMPLATE_MASTER_TYPE" val="0"/>
  <p:tag name="KSO_WM_TEMPLATE_SUBCATEGORY" val="29"/>
</p:tagLst>
</file>

<file path=ppt/tags/tag167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275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custom20230275_9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添加章节标题"/>
  <p:tag name="KSO_WM_UNIT_TYPE" val="a"/>
  <p:tag name="KSO_WM_UNIT_VALUE" val="10"/>
</p:tagLst>
</file>

<file path=ppt/tags/tag168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275"/>
  <p:tag name="KSO_WM_UNIT_COMPATIBLE" val="1"/>
  <p:tag name="KSO_WM_UNIT_DIAGRAM_ISNUMVISUAL" val="0"/>
  <p:tag name="KSO_WM_UNIT_DIAGRAM_ISREFERUNIT" val="0"/>
  <p:tag name="KSO_WM_UNIT_HIGHLIGHT" val="0"/>
  <p:tag name="KSO_WM_UNIT_ID" val="custom20230275_9*e*1"/>
  <p:tag name="KSO_WM_UNIT_INDEX" val="1"/>
  <p:tag name="KSO_WM_UNIT_LAYERLEVEL" val="1"/>
  <p:tag name="KSO_WM_UNIT_NOCLEAR" val="0"/>
  <p:tag name="KSO_WM_UNIT_PRESET_TEXT" val="02"/>
  <p:tag name="KSO_WM_UNIT_TYPE" val="e"/>
  <p:tag name="KSO_WM_UNIT_VALUE" val="6"/>
</p:tagLst>
</file>

<file path=ppt/tags/tag169.xml><?xml version="1.0" encoding="utf-8"?>
<p:tagLst xmlns:p="http://schemas.openxmlformats.org/presentationml/2006/main">
  <p:tag name="KSO_WM_BEAUTIFY_FLAG" val="#wm#"/>
  <p:tag name="KSO_WM_SLIDE_CONTENT_AREA" val="{&quot;left&quot;:&quot;224.75&quot;,&quot;top&quot;:&quot;58.35&quot;,&quot;width&quot;:&quot;719.95&quot;,&quot;height&quot;:&quot;296.25&quot;}"/>
  <p:tag name="KSO_WM_SLIDE_ID" val="custom20230275_9"/>
  <p:tag name="KSO_WM_SLIDE_INDEX" val="9"/>
  <p:tag name="KSO_WM_SLIDE_ITEM_CNT" val="0"/>
  <p:tag name="KSO_WM_SLIDE_LAYOUT" val="a_e"/>
  <p:tag name="KSO_WM_SLIDE_LAYOUT_CNT" val="1_1"/>
  <p:tag name="KSO_WM_SLIDE_SUBTYPE" val="pureTxt"/>
  <p:tag name="KSO_WM_SLIDE_TYPE" val="sectionTitle"/>
  <p:tag name="KSO_WM_SPECIAL_SOURCE" val="bdnull"/>
  <p:tag name="KSO_WM_TAG_VERSION" val="1.0"/>
  <p:tag name="KSO_WM_TEMPLATE_CATEGORY" val="custom"/>
  <p:tag name="KSO_WM_TEMPLATE_COLOR_TYPE" val="0"/>
  <p:tag name="KSO_WM_TEMPLATE_INDEX" val="20230275"/>
  <p:tag name="KSO_WM_TEMPLATE_MASTER_TYPE" val="0"/>
  <p:tag name="KSO_WM_TEMPLATE_SUBCATEGORY" val="29"/>
</p:tagLst>
</file>

<file path=ppt/tags/tag170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35409448818893,&quot;width&quot;:830.77496062992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HIGHLIGHT" val="0"/>
  <p:tag name="KSO_WM_UNIT_ID" val="diagram20231301_3*l_h_i*1_3_2"/>
  <p:tag name="KSO_WM_UNIT_INDEX" val="1_3_2"/>
  <p:tag name="KSO_WM_UNIT_LAYERLEVEL" val="1_1_1"/>
  <p:tag name="KSO_WM_UNIT_TYPE" val="l_h_i"/>
</p:tagLst>
</file>

<file path=ppt/tags/tag171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35409448818893,&quot;width&quot;:830.77496062992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FILL_FORE_SCHEMECOLOR_INDEX" val="7"/>
  <p:tag name="KSO_WM_UNIT_HIGHLIGHT" val="0"/>
  <p:tag name="KSO_WM_UNIT_ID" val="diagram20231301_3*l_h_i*1_3_3"/>
  <p:tag name="KSO_WM_UNIT_INDEX" val="1_3_3"/>
  <p:tag name="KSO_WM_UNIT_LAYERLEVEL" val="1_1_1"/>
  <p:tag name="KSO_WM_UNIT_TYPE" val="l_h_i"/>
</p:tagLst>
</file>

<file path=ppt/tags/tag172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35409448818893,&quot;width&quot;:830.77496062992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FILL_FORE_SCHEMECOLOR_INDEX" val="7"/>
  <p:tag name="KSO_WM_UNIT_HIGHLIGHT" val="0"/>
  <p:tag name="KSO_WM_UNIT_ID" val="diagram20231301_3*l_h_i*1_3_1"/>
  <p:tag name="KSO_WM_UNIT_INDEX" val="1_3_1"/>
  <p:tag name="KSO_WM_UNIT_LAYERLEVEL" val="1_1_1"/>
  <p:tag name="KSO_WM_UNIT_TYPE" val="l_h_i"/>
</p:tagLst>
</file>

<file path=ppt/tags/tag173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35409448818893,&quot;width&quot;:830.77496062992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HIGHLIGHT" val="0"/>
  <p:tag name="KSO_WM_UNIT_ID" val="diagram20231301_3*l_h_f*1_3_1"/>
  <p:tag name="KSO_WM_UNIT_INDEX" val="1_3_1"/>
  <p:tag name="KSO_WM_UNIT_LAYERLEVEL" val="1_1_1"/>
  <p:tag name="KSO_WM_UNIT_NOCLEAR" val="0"/>
  <p:tag name="KSO_WM_UNIT_PRESET_TEXT" val="此输入你的智能图形项正文，文字是您思想的提炼，请尽量言简意赅的阐述观点"/>
  <p:tag name="KSO_WM_UNIT_SUBTYPE" val="a"/>
  <p:tag name="KSO_WM_UNIT_TYPE" val="l_h_f"/>
</p:tagLst>
</file>

<file path=ppt/tags/tag174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35409448818893,&quot;width&quot;:830.77496062992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HIGHLIGHT" val="0"/>
  <p:tag name="KSO_WM_UNIT_ID" val="diagram20231301_3*l_h_i*1_1_2"/>
  <p:tag name="KSO_WM_UNIT_INDEX" val="1_1_2"/>
  <p:tag name="KSO_WM_UNIT_LAYERLEVEL" val="1_1_1"/>
  <p:tag name="KSO_WM_UNIT_TYPE" val="l_h_i"/>
</p:tagLst>
</file>

<file path=ppt/tags/tag175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35409448818893,&quot;width&quot;:830.77496062992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01_3*l_h_i*1_1_3"/>
  <p:tag name="KSO_WM_UNIT_INDEX" val="1_1_3"/>
  <p:tag name="KSO_WM_UNIT_LAYERLEVEL" val="1_1_1"/>
  <p:tag name="KSO_WM_UNIT_TYPE" val="l_h_i"/>
</p:tagLst>
</file>

<file path=ppt/tags/tag176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35409448818893,&quot;width&quot;:830.77496062992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01_3*l_h_i*1_1_1"/>
  <p:tag name="KSO_WM_UNIT_INDEX" val="1_1_1"/>
  <p:tag name="KSO_WM_UNIT_LAYERLEVEL" val="1_1_1"/>
  <p:tag name="KSO_WM_UNIT_TYPE" val="l_h_i"/>
</p:tagLst>
</file>

<file path=ppt/tags/tag177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35409448818893,&quot;width&quot;:830.77496062992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HIGHLIGHT" val="0"/>
  <p:tag name="KSO_WM_UNIT_ID" val="diagram20231301_3*l_h_f*1_1_1"/>
  <p:tag name="KSO_WM_UNIT_INDEX" val="1_1_1"/>
  <p:tag name="KSO_WM_UNIT_LAYERLEVEL" val="1_1_1"/>
  <p:tag name="KSO_WM_UNIT_NOCLEAR" val="0"/>
  <p:tag name="KSO_WM_UNIT_PRESET_TEXT" val="此输入你的智能图形项正文，文字是您思想的提炼，请尽量言简意赅的阐述观点"/>
  <p:tag name="KSO_WM_UNIT_SUBTYPE" val="a"/>
  <p:tag name="KSO_WM_UNIT_TYPE" val="l_h_f"/>
</p:tagLst>
</file>

<file path=ppt/tags/tag178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35409448818893,&quot;width&quot;:830.77496062992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HIGHLIGHT" val="0"/>
  <p:tag name="KSO_WM_UNIT_ID" val="diagram20231301_3*l_h_i*1_2_2"/>
  <p:tag name="KSO_WM_UNIT_INDEX" val="1_2_2"/>
  <p:tag name="KSO_WM_UNIT_LAYERLEVEL" val="1_1_1"/>
  <p:tag name="KSO_WM_UNIT_TYPE" val="l_h_i"/>
</p:tagLst>
</file>

<file path=ppt/tags/tag179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35409448818893,&quot;width&quot;:830.77496062992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FILL_FORE_SCHEMECOLOR_INDEX" val="6"/>
  <p:tag name="KSO_WM_UNIT_HIGHLIGHT" val="0"/>
  <p:tag name="KSO_WM_UNIT_ID" val="diagram20231301_3*l_h_i*1_2_3"/>
  <p:tag name="KSO_WM_UNIT_INDEX" val="1_2_3"/>
  <p:tag name="KSO_WM_UNIT_LAYERLEVEL" val="1_1_1"/>
  <p:tag name="KSO_WM_UNIT_TYPE" val="l_h_i"/>
</p:tagLst>
</file>

<file path=ppt/tags/tag180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35409448818893,&quot;width&quot;:830.77496062992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FILL_FORE_SCHEMECOLOR_INDEX" val="6"/>
  <p:tag name="KSO_WM_UNIT_HIGHLIGHT" val="0"/>
  <p:tag name="KSO_WM_UNIT_ID" val="diagram20231301_3*l_h_i*1_2_1"/>
  <p:tag name="KSO_WM_UNIT_INDEX" val="1_2_1"/>
  <p:tag name="KSO_WM_UNIT_LAYERLEVEL" val="1_1_1"/>
  <p:tag name="KSO_WM_UNIT_TYPE" val="l_h_i"/>
</p:tagLst>
</file>

<file path=ppt/tags/tag181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35409448818893,&quot;width&quot;:830.77496062992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HIGHLIGHT" val="0"/>
  <p:tag name="KSO_WM_UNIT_ID" val="diagram20231301_3*l_h_f*1_2_1"/>
  <p:tag name="KSO_WM_UNIT_INDEX" val="1_2_1"/>
  <p:tag name="KSO_WM_UNIT_LAYERLEVEL" val="1_1_1"/>
  <p:tag name="KSO_WM_UNIT_NOCLEAR" val="0"/>
  <p:tag name="KSO_WM_UNIT_PRESET_TEXT" val="此输入你的智能图形项正文，文字是您思想的提炼，请尽量言简意赅的阐述观点"/>
  <p:tag name="KSO_WM_UNIT_SUBTYPE" val="a"/>
  <p:tag name="KSO_WM_UNIT_TYPE" val="l_h_f"/>
</p:tagLst>
</file>

<file path=ppt/tags/tag182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35409448818893,&quot;width&quot;:830.77496062992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HIGHLIGHT" val="0"/>
  <p:tag name="KSO_WM_UNIT_ID" val="diagram20231301_3*l_h_i*1_4_2"/>
  <p:tag name="KSO_WM_UNIT_INDEX" val="1_4_2"/>
  <p:tag name="KSO_WM_UNIT_LAYERLEVEL" val="1_1_1"/>
  <p:tag name="KSO_WM_UNIT_TYPE" val="l_h_i"/>
</p:tagLst>
</file>

<file path=ppt/tags/tag183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35409448818893,&quot;width&quot;:830.77496062992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FILL_FORE_SCHEMECOLOR_INDEX" val="8"/>
  <p:tag name="KSO_WM_UNIT_HIGHLIGHT" val="0"/>
  <p:tag name="KSO_WM_UNIT_ID" val="diagram20231301_3*l_h_i*1_4_3"/>
  <p:tag name="KSO_WM_UNIT_INDEX" val="1_4_3"/>
  <p:tag name="KSO_WM_UNIT_LAYERLEVEL" val="1_1_1"/>
  <p:tag name="KSO_WM_UNIT_TYPE" val="l_h_i"/>
</p:tagLst>
</file>

<file path=ppt/tags/tag184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35409448818893,&quot;width&quot;:830.77496062992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FILL_FORE_SCHEMECOLOR_INDEX" val="8"/>
  <p:tag name="KSO_WM_UNIT_HIGHLIGHT" val="0"/>
  <p:tag name="KSO_WM_UNIT_ID" val="diagram20231301_3*l_h_i*1_4_1"/>
  <p:tag name="KSO_WM_UNIT_INDEX" val="1_4_1"/>
  <p:tag name="KSO_WM_UNIT_LAYERLEVEL" val="1_1_1"/>
  <p:tag name="KSO_WM_UNIT_TYPE" val="l_h_i"/>
</p:tagLst>
</file>

<file path=ppt/tags/tag185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35409448818893,&quot;width&quot;:830.77496062992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HIGHLIGHT" val="0"/>
  <p:tag name="KSO_WM_UNIT_ID" val="diagram20231301_3*l_h_f*1_4_1"/>
  <p:tag name="KSO_WM_UNIT_INDEX" val="1_4_1"/>
  <p:tag name="KSO_WM_UNIT_LAYERLEVEL" val="1_1_1"/>
  <p:tag name="KSO_WM_UNIT_NOCLEAR" val="0"/>
  <p:tag name="KSO_WM_UNIT_PRESET_TEXT" val="此输入你的智能图形项正文，文字是您思想的提炼，请尽量言简意赅的阐述观点"/>
  <p:tag name="KSO_WM_UNIT_SUBTYPE" val="a"/>
  <p:tag name="KSO_WM_UNIT_TYPE" val="l_h_f"/>
</p:tagLst>
</file>

<file path=ppt/tags/tag186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8.5586614173228,&quot;width&quot;:861.3488188976378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54_3*l_h_i*1_1_1"/>
  <p:tag name="KSO_WM_UNIT_INDEX" val="1_1_1"/>
  <p:tag name="KSO_WM_UNIT_LAYERLEVEL" val="1_1_1"/>
  <p:tag name="KSO_WM_UNIT_TYPE" val="l_h_i"/>
</p:tagLst>
</file>

<file path=ppt/tags/tag187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8.5586614173228,&quot;width&quot;:861.3488188976378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HIGHLIGHT" val="0"/>
  <p:tag name="KSO_WM_UNIT_ID" val="diagram20231354_3*l_h_f*1_1_1"/>
  <p:tag name="KSO_WM_UNIT_INDEX" val="1_1_1"/>
  <p:tag name="KSO_WM_UNIT_LAYERLEVEL" val="1_1_1"/>
  <p:tag name="KSO_WM_UNIT_NOCLEAR" val="0"/>
  <p:tag name="KSO_WM_UNIT_PRESET_TEXT" val="单击输入你的正文，文字是您思想的提炼，为了最终演示发布的良好效果。"/>
  <p:tag name="KSO_WM_UNIT_SUBTYPE" val="a"/>
  <p:tag name="KSO_WM_UNIT_TYPE" val="l_h_f"/>
</p:tagLst>
</file>

<file path=ppt/tags/tag188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8.5586614173228,&quot;width&quot;:861.3488188976378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54_3*l_h_i*1_1_2"/>
  <p:tag name="KSO_WM_UNIT_INDEX" val="1_1_2"/>
  <p:tag name="KSO_WM_UNIT_LAYERLEVEL" val="1_1_1"/>
  <p:tag name="KSO_WM_UNIT_TYPE" val="l_h_i"/>
</p:tagLst>
</file>

<file path=ppt/tags/tag189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8.5586614173228,&quot;width&quot;:861.3488188976378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FILL_FORE_SCHEMECOLOR_INDEX" val="6"/>
  <p:tag name="KSO_WM_UNIT_HIGHLIGHT" val="0"/>
  <p:tag name="KSO_WM_UNIT_ID" val="diagram20231354_3*l_h_i*1_2_1"/>
  <p:tag name="KSO_WM_UNIT_INDEX" val="1_2_1"/>
  <p:tag name="KSO_WM_UNIT_LAYERLEVEL" val="1_1_1"/>
  <p:tag name="KSO_WM_UNIT_TYPE" val="l_h_i"/>
</p:tagLst>
</file>

<file path=ppt/tags/tag190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8.5586614173228,&quot;width&quot;:861.3488188976378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HIGHLIGHT" val="0"/>
  <p:tag name="KSO_WM_UNIT_ID" val="diagram20231354_3*l_h_f*1_2_1"/>
  <p:tag name="KSO_WM_UNIT_INDEX" val="1_2_1"/>
  <p:tag name="KSO_WM_UNIT_LAYERLEVEL" val="1_1_1"/>
  <p:tag name="KSO_WM_UNIT_NOCLEAR" val="0"/>
  <p:tag name="KSO_WM_UNIT_PRESET_TEXT" val="单击输入你的正文，文字是您思想的提炼，为了最终演示发布的良好效果。"/>
  <p:tag name="KSO_WM_UNIT_SUBTYPE" val="a"/>
  <p:tag name="KSO_WM_UNIT_TYPE" val="l_h_f"/>
</p:tagLst>
</file>

<file path=ppt/tags/tag191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8.5586614173228,&quot;width&quot;:861.3488188976378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FILL_FORE_SCHEMECOLOR_INDEX" val="6"/>
  <p:tag name="KSO_WM_UNIT_HIGHLIGHT" val="0"/>
  <p:tag name="KSO_WM_UNIT_ID" val="diagram20231354_3*l_h_i*1_2_2"/>
  <p:tag name="KSO_WM_UNIT_INDEX" val="1_2_2"/>
  <p:tag name="KSO_WM_UNIT_LAYERLEVEL" val="1_1_1"/>
  <p:tag name="KSO_WM_UNIT_TYPE" val="l_h_i"/>
</p:tagLst>
</file>

<file path=ppt/tags/tag192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8.5586614173228,&quot;width&quot;:861.3488188976378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FILL_FORE_SCHEMECOLOR_INDEX" val="7"/>
  <p:tag name="KSO_WM_UNIT_HIGHLIGHT" val="0"/>
  <p:tag name="KSO_WM_UNIT_ID" val="diagram20231354_3*l_h_i*1_3_1"/>
  <p:tag name="KSO_WM_UNIT_INDEX" val="1_3_1"/>
  <p:tag name="KSO_WM_UNIT_LAYERLEVEL" val="1_1_1"/>
  <p:tag name="KSO_WM_UNIT_TYPE" val="l_h_i"/>
</p:tagLst>
</file>

<file path=ppt/tags/tag193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8.5586614173228,&quot;width&quot;:861.3488188976378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HIGHLIGHT" val="0"/>
  <p:tag name="KSO_WM_UNIT_ID" val="diagram20231354_3*l_h_f*1_3_1"/>
  <p:tag name="KSO_WM_UNIT_INDEX" val="1_3_1"/>
  <p:tag name="KSO_WM_UNIT_LAYERLEVEL" val="1_1_1"/>
  <p:tag name="KSO_WM_UNIT_NOCLEAR" val="0"/>
  <p:tag name="KSO_WM_UNIT_PRESET_TEXT" val="单击输入你的正文，文字是您思想的提炼，为了最终演示发布的良好效果。"/>
  <p:tag name="KSO_WM_UNIT_SUBTYPE" val="a"/>
  <p:tag name="KSO_WM_UNIT_TYPE" val="l_h_f"/>
</p:tagLst>
</file>

<file path=ppt/tags/tag194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8.5586614173228,&quot;width&quot;:861.3488188976378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FILL_FORE_SCHEMECOLOR_INDEX" val="7"/>
  <p:tag name="KSO_WM_UNIT_HIGHLIGHT" val="0"/>
  <p:tag name="KSO_WM_UNIT_ID" val="diagram20231354_3*l_h_i*1_3_2"/>
  <p:tag name="KSO_WM_UNIT_INDEX" val="1_3_2"/>
  <p:tag name="KSO_WM_UNIT_LAYERLEVEL" val="1_1_1"/>
  <p:tag name="KSO_WM_UNIT_TYPE" val="l_h_i"/>
</p:tagLst>
</file>

<file path=ppt/tags/tag195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8.5586614173228,&quot;width&quot;:861.3488188976378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FILL_FORE_SCHEMECOLOR_INDEX" val="8"/>
  <p:tag name="KSO_WM_UNIT_HIGHLIGHT" val="0"/>
  <p:tag name="KSO_WM_UNIT_ID" val="diagram20231354_3*l_h_i*1_4_1"/>
  <p:tag name="KSO_WM_UNIT_INDEX" val="1_4_1"/>
  <p:tag name="KSO_WM_UNIT_LAYERLEVEL" val="1_1_1"/>
  <p:tag name="KSO_WM_UNIT_TYPE" val="l_h_i"/>
</p:tagLst>
</file>

<file path=ppt/tags/tag196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8.5586614173228,&quot;width&quot;:861.3488188976378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HIGHLIGHT" val="0"/>
  <p:tag name="KSO_WM_UNIT_ID" val="diagram20231354_3*l_h_f*1_4_1"/>
  <p:tag name="KSO_WM_UNIT_INDEX" val="1_4_1"/>
  <p:tag name="KSO_WM_UNIT_LAYERLEVEL" val="1_1_1"/>
  <p:tag name="KSO_WM_UNIT_NOCLEAR" val="0"/>
  <p:tag name="KSO_WM_UNIT_PRESET_TEXT" val="单击输入你的正文，文字是您思想的提炼，为了最终演示发布的良好效果。"/>
  <p:tag name="KSO_WM_UNIT_SUBTYPE" val="a"/>
  <p:tag name="KSO_WM_UNIT_TYPE" val="l_h_f"/>
</p:tagLst>
</file>

<file path=ppt/tags/tag197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8.5586614173228,&quot;width&quot;:861.3488188976378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FILL_FORE_SCHEMECOLOR_INDEX" val="8"/>
  <p:tag name="KSO_WM_UNIT_HIGHLIGHT" val="0"/>
  <p:tag name="KSO_WM_UNIT_ID" val="diagram20231354_3*l_h_i*1_4_2"/>
  <p:tag name="KSO_WM_UNIT_INDEX" val="1_4_2"/>
  <p:tag name="KSO_WM_UNIT_LAYERLEVEL" val="1_1_1"/>
  <p:tag name="KSO_WM_UNIT_TYPE" val="l_h_i"/>
</p:tagLst>
</file>

<file path=ppt/tags/tag198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04.8944488188977,&quot;width&quot;:850.8513779527557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HIGHLIGHT" val="0"/>
  <p:tag name="KSO_WM_UNIT_ID" val="diagram20231310_3*l_h_i*1_1_1"/>
  <p:tag name="KSO_WM_UNIT_INDEX" val="1_1_1"/>
  <p:tag name="KSO_WM_UNIT_LAYERLEVEL" val="1_1_1"/>
  <p:tag name="KSO_WM_UNIT_TYPE" val="l_h_i"/>
</p:tagLst>
</file>

<file path=ppt/tags/tag199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04.8944488188977,&quot;width&quot;:850.8513779527557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0_3*l_h_i*1_1_2"/>
  <p:tag name="KSO_WM_UNIT_INDEX" val="1_1_2"/>
  <p:tag name="KSO_WM_UNIT_LAYERLEVEL" val="1_1_1"/>
  <p:tag name="KSO_WM_UNIT_TYPE" val="l_h_i"/>
</p:tagLst>
</file>

<file path=ppt/tags/tag200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04.8944488188977,&quot;width&quot;:850.8513779527557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HIGHLIGHT" val="0"/>
  <p:tag name="KSO_WM_UNIT_ID" val="diagram20231310_3*l_h_i*1_2_1"/>
  <p:tag name="KSO_WM_UNIT_INDEX" val="1_2_1"/>
  <p:tag name="KSO_WM_UNIT_LAYERLEVEL" val="1_1_1"/>
  <p:tag name="KSO_WM_UNIT_TYPE" val="l_h_i"/>
</p:tagLst>
</file>

<file path=ppt/tags/tag201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04.8944488188977,&quot;width&quot;:850.8513779527557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0_3*l_h_i*1_2_2"/>
  <p:tag name="KSO_WM_UNIT_INDEX" val="1_2_2"/>
  <p:tag name="KSO_WM_UNIT_LAYERLEVEL" val="1_1_1"/>
  <p:tag name="KSO_WM_UNIT_TYPE" val="l_h_i"/>
</p:tagLst>
</file>

<file path=ppt/tags/tag202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04.8944488188977,&quot;width&quot;:850.8513779527557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HIGHLIGHT" val="0"/>
  <p:tag name="KSO_WM_UNIT_ID" val="diagram20231310_3*l_h_i*1_3_1"/>
  <p:tag name="KSO_WM_UNIT_INDEX" val="1_3_1"/>
  <p:tag name="KSO_WM_UNIT_LAYERLEVEL" val="1_1_1"/>
  <p:tag name="KSO_WM_UNIT_TYPE" val="l_h_i"/>
</p:tagLst>
</file>

<file path=ppt/tags/tag203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04.8944488188977,&quot;width&quot;:850.8513779527557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0_3*l_h_i*1_3_2"/>
  <p:tag name="KSO_WM_UNIT_INDEX" val="1_3_2"/>
  <p:tag name="KSO_WM_UNIT_LAYERLEVEL" val="1_1_1"/>
  <p:tag name="KSO_WM_UNIT_TYPE" val="l_h_i"/>
</p:tagLst>
</file>

<file path=ppt/tags/tag204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04.8944488188977,&quot;width&quot;:850.8513779527557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HIGHLIGHT" val="0"/>
  <p:tag name="KSO_WM_UNIT_ID" val="diagram20231310_3*l_h_i*1_4_1"/>
  <p:tag name="KSO_WM_UNIT_INDEX" val="1_4_1"/>
  <p:tag name="KSO_WM_UNIT_LAYERLEVEL" val="1_1_1"/>
  <p:tag name="KSO_WM_UNIT_TYPE" val="l_h_i"/>
</p:tagLst>
</file>

<file path=ppt/tags/tag205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04.8944488188977,&quot;width&quot;:850.8513779527557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0_3*l_h_i*1_4_2"/>
  <p:tag name="KSO_WM_UNIT_INDEX" val="1_4_2"/>
  <p:tag name="KSO_WM_UNIT_LAYERLEVEL" val="1_1_1"/>
  <p:tag name="KSO_WM_UNIT_TYPE" val="l_h_i"/>
</p:tagLst>
</file>

<file path=ppt/tags/tag206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04.8944488188977,&quot;width&quot;:850.8513779527557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HIGHLIGHT" val="0"/>
  <p:tag name="KSO_WM_UNIT_ID" val="diagram20231310_3*l_h_f*1_3_1"/>
  <p:tag name="KSO_WM_UNIT_INDEX" val="1_3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</p:tagLst>
</file>

<file path=ppt/tags/tag207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04.8944488188977,&quot;width&quot;:850.8513779527557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HIGHLIGHT" val="0"/>
  <p:tag name="KSO_WM_UNIT_ID" val="diagram20231310_3*l_h_f*1_4_1"/>
  <p:tag name="KSO_WM_UNIT_INDEX" val="1_4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</p:tagLst>
</file>

<file path=ppt/tags/tag208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04.8944488188977,&quot;width&quot;:850.8513779527557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HIGHLIGHT" val="0"/>
  <p:tag name="KSO_WM_UNIT_ID" val="diagram20231310_3*l_h_f*1_1_1"/>
  <p:tag name="KSO_WM_UNIT_INDEX" val="1_1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</p:tagLst>
</file>

<file path=ppt/tags/tag209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04.8944488188977,&quot;width&quot;:850.8513779527557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HIGHLIGHT" val="0"/>
  <p:tag name="KSO_WM_UNIT_ID" val="diagram20231310_3*l_h_f*1_2_1"/>
  <p:tag name="KSO_WM_UNIT_INDEX" val="1_2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</p:tagLst>
</file>

<file path=ppt/tags/tag210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1846456692914,&quot;width&quot;:805.5537795275591}"/>
  <p:tag name="KSO_WM_TAG_VERSION" val="3.0"/>
  <p:tag name="KSO_WM_TEMPLATE_CATEGORY" val="diagram"/>
  <p:tag name="KSO_WM_TEMPLATE_INDEX" val="20231351"/>
  <p:tag name="KSO_WM_UNIT_COMPATIBLE" val="0"/>
  <p:tag name="KSO_WM_UNIT_DIAGRAM_ISNUMVISUAL" val="0"/>
  <p:tag name="KSO_WM_UNIT_DIAGRAM_ISREFERUNIT" val="0"/>
  <p:tag name="KSO_WM_UNIT_HIGHLIGHT" val="0"/>
  <p:tag name="KSO_WM_UNIT_ID" val="diagram20231351_3*l_h_i*1_1_1"/>
  <p:tag name="KSO_WM_UNIT_INDEX" val="1_1_1"/>
  <p:tag name="KSO_WM_UNIT_LAYERLEVEL" val="1_1_1"/>
  <p:tag name="KSO_WM_UNIT_TYPE" val="l_h_i"/>
</p:tagLst>
</file>

<file path=ppt/tags/tag211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1846456692914,&quot;width&quot;:805.5537795275591}"/>
  <p:tag name="KSO_WM_TAG_VERSION" val="3.0"/>
  <p:tag name="KSO_WM_TEMPLATE_CATEGORY" val="diagram"/>
  <p:tag name="KSO_WM_TEMPLATE_INDEX" val="20231351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51_3*l_h_i*1_1_2"/>
  <p:tag name="KSO_WM_UNIT_INDEX" val="1_1_2"/>
  <p:tag name="KSO_WM_UNIT_LAYERLEVEL" val="1_1_1"/>
  <p:tag name="KSO_WM_UNIT_TYPE" val="l_h_i"/>
</p:tagLst>
</file>

<file path=ppt/tags/tag212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1846456692914,&quot;width&quot;:805.5537795275591}"/>
  <p:tag name="KSO_WM_TAG_VERSION" val="3.0"/>
  <p:tag name="KSO_WM_TEMPLATE_CATEGORY" val="diagram"/>
  <p:tag name="KSO_WM_TEMPLATE_INDEX" val="20231351"/>
  <p:tag name="KSO_WM_UNIT_COMPATIBLE" val="0"/>
  <p:tag name="KSO_WM_UNIT_DIAGRAM_ISNUMVISUAL" val="0"/>
  <p:tag name="KSO_WM_UNIT_DIAGRAM_ISREFERUNIT" val="0"/>
  <p:tag name="KSO_WM_UNIT_HIGHLIGHT" val="0"/>
  <p:tag name="KSO_WM_UNIT_ID" val="diagram20231351_3*l_h_f*1_1_1"/>
  <p:tag name="KSO_WM_UNIT_INDEX" val="1_1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</p:tagLst>
</file>

<file path=ppt/tags/tag213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1846456692914,&quot;width&quot;:805.5537795275591}"/>
  <p:tag name="KSO_WM_TAG_VERSION" val="3.0"/>
  <p:tag name="KSO_WM_TEMPLATE_CATEGORY" val="diagram"/>
  <p:tag name="KSO_WM_TEMPLATE_INDEX" val="20231351"/>
  <p:tag name="KSO_WM_UNIT_COMPATIBLE" val="0"/>
  <p:tag name="KSO_WM_UNIT_DIAGRAM_ISNUMVISUAL" val="0"/>
  <p:tag name="KSO_WM_UNIT_DIAGRAM_ISREFERUNIT" val="0"/>
  <p:tag name="KSO_WM_UNIT_HIGHLIGHT" val="0"/>
  <p:tag name="KSO_WM_UNIT_ID" val="diagram20231351_3*l_h_i*1_2_1"/>
  <p:tag name="KSO_WM_UNIT_INDEX" val="1_2_1"/>
  <p:tag name="KSO_WM_UNIT_LAYERLEVEL" val="1_1_1"/>
  <p:tag name="KSO_WM_UNIT_TYPE" val="l_h_i"/>
</p:tagLst>
</file>

<file path=ppt/tags/tag214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1846456692914,&quot;width&quot;:805.5537795275591}"/>
  <p:tag name="KSO_WM_TAG_VERSION" val="3.0"/>
  <p:tag name="KSO_WM_TEMPLATE_CATEGORY" val="diagram"/>
  <p:tag name="KSO_WM_TEMPLATE_INDEX" val="20231351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51_3*l_h_i*1_2_2"/>
  <p:tag name="KSO_WM_UNIT_INDEX" val="1_2_2"/>
  <p:tag name="KSO_WM_UNIT_LAYERLEVEL" val="1_1_1"/>
  <p:tag name="KSO_WM_UNIT_TYPE" val="l_h_i"/>
</p:tagLst>
</file>

<file path=ppt/tags/tag215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1846456692914,&quot;width&quot;:805.5537795275591}"/>
  <p:tag name="KSO_WM_TAG_VERSION" val="3.0"/>
  <p:tag name="KSO_WM_TEMPLATE_CATEGORY" val="diagram"/>
  <p:tag name="KSO_WM_TEMPLATE_INDEX" val="20231351"/>
  <p:tag name="KSO_WM_UNIT_COMPATIBLE" val="0"/>
  <p:tag name="KSO_WM_UNIT_DIAGRAM_ISNUMVISUAL" val="0"/>
  <p:tag name="KSO_WM_UNIT_DIAGRAM_ISREFERUNIT" val="0"/>
  <p:tag name="KSO_WM_UNIT_HIGHLIGHT" val="0"/>
  <p:tag name="KSO_WM_UNIT_ID" val="diagram20231351_3*l_h_f*1_2_1"/>
  <p:tag name="KSO_WM_UNIT_INDEX" val="1_2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  <p:tag name="KSO_WM_UNIT_VALUE" val="36"/>
</p:tagLst>
</file>

<file path=ppt/tags/tag216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1846456692914,&quot;width&quot;:805.5537795275591}"/>
  <p:tag name="KSO_WM_TAG_VERSION" val="3.0"/>
  <p:tag name="KSO_WM_TEMPLATE_CATEGORY" val="diagram"/>
  <p:tag name="KSO_WM_TEMPLATE_INDEX" val="20231351"/>
  <p:tag name="KSO_WM_UNIT_COMPATIBLE" val="0"/>
  <p:tag name="KSO_WM_UNIT_DIAGRAM_ISNUMVISUAL" val="0"/>
  <p:tag name="KSO_WM_UNIT_DIAGRAM_ISREFERUNIT" val="0"/>
  <p:tag name="KSO_WM_UNIT_HIGHLIGHT" val="0"/>
  <p:tag name="KSO_WM_UNIT_ID" val="diagram20231351_3*l_h_i*1_3_1"/>
  <p:tag name="KSO_WM_UNIT_INDEX" val="1_3_1"/>
  <p:tag name="KSO_WM_UNIT_LAYERLEVEL" val="1_1_1"/>
  <p:tag name="KSO_WM_UNIT_TYPE" val="l_h_i"/>
</p:tagLst>
</file>

<file path=ppt/tags/tag217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1846456692914,&quot;width&quot;:805.5537795275591}"/>
  <p:tag name="KSO_WM_TAG_VERSION" val="3.0"/>
  <p:tag name="KSO_WM_TEMPLATE_CATEGORY" val="diagram"/>
  <p:tag name="KSO_WM_TEMPLATE_INDEX" val="20231351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51_3*l_h_i*1_3_2"/>
  <p:tag name="KSO_WM_UNIT_INDEX" val="1_3_2"/>
  <p:tag name="KSO_WM_UNIT_LAYERLEVEL" val="1_1_1"/>
  <p:tag name="KSO_WM_UNIT_TYPE" val="l_h_i"/>
</p:tagLst>
</file>

<file path=ppt/tags/tag218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1846456692914,&quot;width&quot;:805.5537795275591}"/>
  <p:tag name="KSO_WM_TAG_VERSION" val="3.0"/>
  <p:tag name="KSO_WM_TEMPLATE_CATEGORY" val="diagram"/>
  <p:tag name="KSO_WM_TEMPLATE_INDEX" val="20231351"/>
  <p:tag name="KSO_WM_UNIT_COMPATIBLE" val="0"/>
  <p:tag name="KSO_WM_UNIT_DIAGRAM_ISNUMVISUAL" val="0"/>
  <p:tag name="KSO_WM_UNIT_DIAGRAM_ISREFERUNIT" val="0"/>
  <p:tag name="KSO_WM_UNIT_HIGHLIGHT" val="0"/>
  <p:tag name="KSO_WM_UNIT_ID" val="diagram20231351_3*l_h_f*1_3_1"/>
  <p:tag name="KSO_WM_UNIT_INDEX" val="1_3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  <p:tag name="KSO_WM_UNIT_VALUE" val="36"/>
</p:tagLst>
</file>

<file path=ppt/tags/tag219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1846456692914,&quot;width&quot;:805.5537795275591}"/>
  <p:tag name="KSO_WM_TAG_VERSION" val="3.0"/>
  <p:tag name="KSO_WM_TEMPLATE_CATEGORY" val="diagram"/>
  <p:tag name="KSO_WM_TEMPLATE_INDEX" val="20231351"/>
  <p:tag name="KSO_WM_UNIT_COMPATIBLE" val="0"/>
  <p:tag name="KSO_WM_UNIT_DIAGRAM_ISNUMVISUAL" val="0"/>
  <p:tag name="KSO_WM_UNIT_DIAGRAM_ISREFERUNIT" val="0"/>
  <p:tag name="KSO_WM_UNIT_HIGHLIGHT" val="0"/>
  <p:tag name="KSO_WM_UNIT_ID" val="diagram20231351_3*l_h_i*1_4_1"/>
  <p:tag name="KSO_WM_UNIT_INDEX" val="1_4_1"/>
  <p:tag name="KSO_WM_UNIT_LAYERLEVEL" val="1_1_1"/>
  <p:tag name="KSO_WM_UNIT_TYPE" val="l_h_i"/>
</p:tagLst>
</file>

<file path=ppt/tags/tag220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1846456692914,&quot;width&quot;:805.5537795275591}"/>
  <p:tag name="KSO_WM_TAG_VERSION" val="3.0"/>
  <p:tag name="KSO_WM_TEMPLATE_CATEGORY" val="diagram"/>
  <p:tag name="KSO_WM_TEMPLATE_INDEX" val="20231351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51_3*l_h_i*1_4_2"/>
  <p:tag name="KSO_WM_UNIT_INDEX" val="1_4_2"/>
  <p:tag name="KSO_WM_UNIT_LAYERLEVEL" val="1_1_1"/>
  <p:tag name="KSO_WM_UNIT_TYPE" val="l_h_i"/>
</p:tagLst>
</file>

<file path=ppt/tags/tag221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1846456692914,&quot;width&quot;:805.5537795275591}"/>
  <p:tag name="KSO_WM_TAG_VERSION" val="3.0"/>
  <p:tag name="KSO_WM_TEMPLATE_CATEGORY" val="diagram"/>
  <p:tag name="KSO_WM_TEMPLATE_INDEX" val="20231351"/>
  <p:tag name="KSO_WM_UNIT_COMPATIBLE" val="0"/>
  <p:tag name="KSO_WM_UNIT_DIAGRAM_ISNUMVISUAL" val="0"/>
  <p:tag name="KSO_WM_UNIT_DIAGRAM_ISREFERUNIT" val="0"/>
  <p:tag name="KSO_WM_UNIT_HIGHLIGHT" val="0"/>
  <p:tag name="KSO_WM_UNIT_ID" val="diagram20231351_3*l_h_f*1_4_1"/>
  <p:tag name="KSO_WM_UNIT_INDEX" val="1_4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  <p:tag name="KSO_WM_UNIT_VALUE" val="36"/>
</p:tagLst>
</file>

<file path=ppt/tags/tag222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275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custom20230275_9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添加章节标题"/>
  <p:tag name="KSO_WM_UNIT_TYPE" val="a"/>
  <p:tag name="KSO_WM_UNIT_VALUE" val="10"/>
</p:tagLst>
</file>

<file path=ppt/tags/tag223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275"/>
  <p:tag name="KSO_WM_UNIT_COMPATIBLE" val="1"/>
  <p:tag name="KSO_WM_UNIT_DIAGRAM_ISNUMVISUAL" val="0"/>
  <p:tag name="KSO_WM_UNIT_DIAGRAM_ISREFERUNIT" val="0"/>
  <p:tag name="KSO_WM_UNIT_HIGHLIGHT" val="0"/>
  <p:tag name="KSO_WM_UNIT_ID" val="custom20230275_9*e*1"/>
  <p:tag name="KSO_WM_UNIT_INDEX" val="1"/>
  <p:tag name="KSO_WM_UNIT_LAYERLEVEL" val="1"/>
  <p:tag name="KSO_WM_UNIT_NOCLEAR" val="0"/>
  <p:tag name="KSO_WM_UNIT_PRESET_TEXT" val="03"/>
  <p:tag name="KSO_WM_UNIT_TYPE" val="e"/>
  <p:tag name="KSO_WM_UNIT_VALUE" val="6"/>
</p:tagLst>
</file>

<file path=ppt/tags/tag224.xml><?xml version="1.0" encoding="utf-8"?>
<p:tagLst xmlns:p="http://schemas.openxmlformats.org/presentationml/2006/main">
  <p:tag name="KSO_WM_BEAUTIFY_FLAG" val="#wm#"/>
  <p:tag name="KSO_WM_SLIDE_CONTENT_AREA" val="{&quot;left&quot;:&quot;224.75&quot;,&quot;top&quot;:&quot;58.35&quot;,&quot;width&quot;:&quot;719.95&quot;,&quot;height&quot;:&quot;296.25&quot;}"/>
  <p:tag name="KSO_WM_SLIDE_ID" val="custom20230275_9"/>
  <p:tag name="KSO_WM_SLIDE_INDEX" val="9"/>
  <p:tag name="KSO_WM_SLIDE_ITEM_CNT" val="0"/>
  <p:tag name="KSO_WM_SLIDE_LAYOUT" val="a_e"/>
  <p:tag name="KSO_WM_SLIDE_LAYOUT_CNT" val="1_1"/>
  <p:tag name="KSO_WM_SLIDE_SUBTYPE" val="pureTxt"/>
  <p:tag name="KSO_WM_SLIDE_TYPE" val="sectionTitle"/>
  <p:tag name="KSO_WM_SPECIAL_SOURCE" val="bdnull"/>
  <p:tag name="KSO_WM_TAG_VERSION" val="1.0"/>
  <p:tag name="KSO_WM_TEMPLATE_CATEGORY" val="custom"/>
  <p:tag name="KSO_WM_TEMPLATE_COLOR_TYPE" val="0"/>
  <p:tag name="KSO_WM_TEMPLATE_INDEX" val="20230275"/>
  <p:tag name="KSO_WM_TEMPLATE_MASTER_TYPE" val="0"/>
  <p:tag name="KSO_WM_TEMPLATE_SUBCATEGORY" val="29"/>
</p:tagLst>
</file>

<file path=ppt/tags/tag225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4"/>
  <p:tag name="KSO_WM_DIAGRAM_GROUP_CODE" val="l1-1"/>
  <p:tag name="KSO_WM_DIAGRAM_MAX_ITEMCNT" val="6"/>
  <p:tag name="KSO_WM_DIAGRAM_MIN_ITEMCNT" val="1"/>
  <p:tag name="KSO_WM_DIAGRAM_VERSION" val="3"/>
  <p:tag name="KSO_WM_DIAGRAM_VIRTUALLY_FRAME" val="{&quot;height&quot;:254.35,&quot;width&quot;:913.65}"/>
  <p:tag name="KSO_WM_TAG_VERSION" val="3.0"/>
  <p:tag name="KSO_WM_TEMPLATE_CATEGORY" val="diagram"/>
  <p:tag name="KSO_WM_TEMPLATE_INDEX" val="20231485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85_4*l_h_i*1_1_1"/>
  <p:tag name="KSO_WM_UNIT_INDEX" val="1_1_1"/>
  <p:tag name="KSO_WM_UNIT_LAYERLEVEL" val="1_1_1"/>
  <p:tag name="KSO_WM_UNIT_PRESET_TEXT" val="添加标题"/>
  <p:tag name="KSO_WM_UNIT_TYPE" val="l_h_i"/>
</p:tagLst>
</file>

<file path=ppt/tags/tag226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4"/>
  <p:tag name="KSO_WM_DIAGRAM_GROUP_CODE" val="l1-1"/>
  <p:tag name="KSO_WM_DIAGRAM_MAX_ITEMCNT" val="6"/>
  <p:tag name="KSO_WM_DIAGRAM_MIN_ITEMCNT" val="1"/>
  <p:tag name="KSO_WM_DIAGRAM_VERSION" val="3"/>
  <p:tag name="KSO_WM_DIAGRAM_VIRTUALLY_FRAME" val="{&quot;height&quot;:254.35,&quot;width&quot;:913.65}"/>
  <p:tag name="KSO_WM_TAG_VERSION" val="3.0"/>
  <p:tag name="KSO_WM_TEMPLATE_CATEGORY" val="diagram"/>
  <p:tag name="KSO_WM_TEMPLATE_INDEX" val="20231485"/>
  <p:tag name="KSO_WM_UNIT_COMPATIBLE" val="0"/>
  <p:tag name="KSO_WM_UNIT_DIAGRAM_ISNUMVISUAL" val="0"/>
  <p:tag name="KSO_WM_UNIT_DIAGRAM_ISREFERUNIT" val="0"/>
  <p:tag name="KSO_WM_UNIT_FILL_FORE_SCHEMECOLOR_INDEX" val="6"/>
  <p:tag name="KSO_WM_UNIT_HIGHLIGHT" val="0"/>
  <p:tag name="KSO_WM_UNIT_ID" val="diagram20231485_4*l_h_i*1_2_1"/>
  <p:tag name="KSO_WM_UNIT_INDEX" val="1_2_1"/>
  <p:tag name="KSO_WM_UNIT_LAYERLEVEL" val="1_1_1"/>
  <p:tag name="KSO_WM_UNIT_PRESET_TEXT" val="添加标题"/>
  <p:tag name="KSO_WM_UNIT_TYPE" val="l_h_i"/>
</p:tagLst>
</file>

<file path=ppt/tags/tag227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4"/>
  <p:tag name="KSO_WM_DIAGRAM_GROUP_CODE" val="l1-1"/>
  <p:tag name="KSO_WM_DIAGRAM_MAX_ITEMCNT" val="6"/>
  <p:tag name="KSO_WM_DIAGRAM_MIN_ITEMCNT" val="1"/>
  <p:tag name="KSO_WM_DIAGRAM_VERSION" val="3"/>
  <p:tag name="KSO_WM_DIAGRAM_VIRTUALLY_FRAME" val="{&quot;height&quot;:254.35,&quot;width&quot;:913.65}"/>
  <p:tag name="KSO_WM_TAG_VERSION" val="3.0"/>
  <p:tag name="KSO_WM_TEMPLATE_CATEGORY" val="diagram"/>
  <p:tag name="KSO_WM_TEMPLATE_INDEX" val="20231485"/>
  <p:tag name="KSO_WM_UNIT_COMPATIBLE" val="0"/>
  <p:tag name="KSO_WM_UNIT_DIAGRAM_ISNUMVISUAL" val="0"/>
  <p:tag name="KSO_WM_UNIT_DIAGRAM_ISREFERUNIT" val="0"/>
  <p:tag name="KSO_WM_UNIT_FILL_FORE_SCHEMECOLOR_INDEX" val="8"/>
  <p:tag name="KSO_WM_UNIT_HIGHLIGHT" val="0"/>
  <p:tag name="KSO_WM_UNIT_ID" val="diagram20231485_4*l_h_i*1_4_1"/>
  <p:tag name="KSO_WM_UNIT_INDEX" val="1_4_1"/>
  <p:tag name="KSO_WM_UNIT_LAYERLEVEL" val="1_1_1"/>
  <p:tag name="KSO_WM_UNIT_PRESET_TEXT" val="添加标题"/>
  <p:tag name="KSO_WM_UNIT_TYPE" val="l_h_i"/>
</p:tagLst>
</file>

<file path=ppt/tags/tag228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4"/>
  <p:tag name="KSO_WM_DIAGRAM_GROUP_CODE" val="l1-1"/>
  <p:tag name="KSO_WM_DIAGRAM_MAX_ITEMCNT" val="6"/>
  <p:tag name="KSO_WM_DIAGRAM_MIN_ITEMCNT" val="1"/>
  <p:tag name="KSO_WM_DIAGRAM_VERSION" val="3"/>
  <p:tag name="KSO_WM_DIAGRAM_VIRTUALLY_FRAME" val="{&quot;height&quot;:254.35,&quot;width&quot;:913.65}"/>
  <p:tag name="KSO_WM_TAG_VERSION" val="3.0"/>
  <p:tag name="KSO_WM_TEMPLATE_CATEGORY" val="diagram"/>
  <p:tag name="KSO_WM_TEMPLATE_INDEX" val="20231485"/>
  <p:tag name="KSO_WM_UNIT_COMPATIBLE" val="0"/>
  <p:tag name="KSO_WM_UNIT_DIAGRAM_ISNUMVISUAL" val="0"/>
  <p:tag name="KSO_WM_UNIT_DIAGRAM_ISREFERUNIT" val="0"/>
  <p:tag name="KSO_WM_UNIT_FILL_FORE_SCHEMECOLOR_INDEX" val="10"/>
  <p:tag name="KSO_WM_UNIT_HIGHLIGHT" val="0"/>
  <p:tag name="KSO_WM_UNIT_ID" val="diagram20231485_4*l_h_i*1_3_1"/>
  <p:tag name="KSO_WM_UNIT_INDEX" val="1_3_1"/>
  <p:tag name="KSO_WM_UNIT_LAYERLEVEL" val="1_1_1"/>
  <p:tag name="KSO_WM_UNIT_PRESET_TEXT" val="添加标题"/>
  <p:tag name="KSO_WM_UNIT_TYPE" val="l_h_i"/>
</p:tagLst>
</file>

<file path=ppt/tags/tag229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4"/>
  <p:tag name="KSO_WM_DIAGRAM_GROUP_CODE" val="l1-1"/>
  <p:tag name="KSO_WM_DIAGRAM_MAX_ITEMCNT" val="6"/>
  <p:tag name="KSO_WM_DIAGRAM_MIN_ITEMCNT" val="1"/>
  <p:tag name="KSO_WM_DIAGRAM_VERSION" val="3"/>
  <p:tag name="KSO_WM_DIAGRAM_VIRTUALLY_FRAME" val="{&quot;height&quot;:254.35,&quot;width&quot;:913.65}"/>
  <p:tag name="KSO_WM_TAG_VERSION" val="3.0"/>
  <p:tag name="KSO_WM_TEMPLATE_CATEGORY" val="diagram"/>
  <p:tag name="KSO_WM_TEMPLATE_INDEX" val="20231485"/>
  <p:tag name="KSO_WM_UNIT_COMPATIBLE" val="0"/>
  <p:tag name="KSO_WM_UNIT_DIAGRAM_ISNUMVISUAL" val="0"/>
  <p:tag name="KSO_WM_UNIT_DIAGRAM_ISREFERUNIT" val="0"/>
  <p:tag name="KSO_WM_UNIT_HIGHLIGHT" val="0"/>
  <p:tag name="KSO_WM_UNIT_ID" val="diagram20231485_4*l_h_f*1_2_1"/>
  <p:tag name="KSO_WM_UNIT_INDEX" val="1_2_1"/>
  <p:tag name="KSO_WM_UNIT_LAYERLEVEL" val="1_1_1"/>
  <p:tag name="KSO_WM_UNIT_NOCLEAR" val="0"/>
  <p:tag name="KSO_WM_UNIT_PRESET_TEXT" val="单击此处输入你的项正文文字是您思想的提炼，请尽量言简意赅的阐述观点"/>
  <p:tag name="KSO_WM_UNIT_SUBTYPE" val="a"/>
  <p:tag name="KSO_WM_UNIT_TYPE" val="l_h_f"/>
  <p:tag name="KSO_WM_UNIT_VALUE" val="56"/>
</p:tagLst>
</file>

<file path=ppt/tags/tag230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4"/>
  <p:tag name="KSO_WM_DIAGRAM_GROUP_CODE" val="l1-1"/>
  <p:tag name="KSO_WM_DIAGRAM_MAX_ITEMCNT" val="6"/>
  <p:tag name="KSO_WM_DIAGRAM_MIN_ITEMCNT" val="1"/>
  <p:tag name="KSO_WM_DIAGRAM_VERSION" val="3"/>
  <p:tag name="KSO_WM_DIAGRAM_VIRTUALLY_FRAME" val="{&quot;height&quot;:254.35,&quot;width&quot;:913.65}"/>
  <p:tag name="KSO_WM_TAG_VERSION" val="3.0"/>
  <p:tag name="KSO_WM_TEMPLATE_CATEGORY" val="diagram"/>
  <p:tag name="KSO_WM_TEMPLATE_INDEX" val="20231485"/>
  <p:tag name="KSO_WM_UNIT_COMPATIBLE" val="0"/>
  <p:tag name="KSO_WM_UNIT_DIAGRAM_ISNUMVISUAL" val="0"/>
  <p:tag name="KSO_WM_UNIT_DIAGRAM_ISREFERUNIT" val="0"/>
  <p:tag name="KSO_WM_UNIT_HIGHLIGHT" val="0"/>
  <p:tag name="KSO_WM_UNIT_ID" val="diagram20231485_4*l_h_f*1_1_1"/>
  <p:tag name="KSO_WM_UNIT_INDEX" val="1_1_1"/>
  <p:tag name="KSO_WM_UNIT_LAYERLEVEL" val="1_1_1"/>
  <p:tag name="KSO_WM_UNIT_NOCLEAR" val="0"/>
  <p:tag name="KSO_WM_UNIT_PRESET_TEXT" val="单击此处输入你的项正文文字是您思想的提炼，请尽量言简意赅的阐述观点"/>
  <p:tag name="KSO_WM_UNIT_SUBTYPE" val="a"/>
  <p:tag name="KSO_WM_UNIT_TYPE" val="l_h_f"/>
  <p:tag name="KSO_WM_UNIT_VALUE" val="56"/>
</p:tagLst>
</file>

<file path=ppt/tags/tag231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4"/>
  <p:tag name="KSO_WM_DIAGRAM_GROUP_CODE" val="l1-1"/>
  <p:tag name="KSO_WM_DIAGRAM_MAX_ITEMCNT" val="6"/>
  <p:tag name="KSO_WM_DIAGRAM_MIN_ITEMCNT" val="1"/>
  <p:tag name="KSO_WM_DIAGRAM_VERSION" val="3"/>
  <p:tag name="KSO_WM_DIAGRAM_VIRTUALLY_FRAME" val="{&quot;height&quot;:254.35,&quot;width&quot;:913.65}"/>
  <p:tag name="KSO_WM_TAG_VERSION" val="3.0"/>
  <p:tag name="KSO_WM_TEMPLATE_CATEGORY" val="diagram"/>
  <p:tag name="KSO_WM_TEMPLATE_INDEX" val="20231485"/>
  <p:tag name="KSO_WM_UNIT_COMPATIBLE" val="0"/>
  <p:tag name="KSO_WM_UNIT_DIAGRAM_ISNUMVISUAL" val="0"/>
  <p:tag name="KSO_WM_UNIT_DIAGRAM_ISREFERUNIT" val="0"/>
  <p:tag name="KSO_WM_UNIT_HIGHLIGHT" val="0"/>
  <p:tag name="KSO_WM_UNIT_ID" val="diagram20231485_4*l_h_f*1_3_1"/>
  <p:tag name="KSO_WM_UNIT_INDEX" val="1_3_1"/>
  <p:tag name="KSO_WM_UNIT_LAYERLEVEL" val="1_1_1"/>
  <p:tag name="KSO_WM_UNIT_NOCLEAR" val="0"/>
  <p:tag name="KSO_WM_UNIT_PRESET_TEXT" val="单击此处输入你的项正文文字是您思想的提炼，请尽量言简意赅的阐述观点"/>
  <p:tag name="KSO_WM_UNIT_SUBTYPE" val="a"/>
  <p:tag name="KSO_WM_UNIT_TYPE" val="l_h_f"/>
  <p:tag name="KSO_WM_UNIT_VALUE" val="56"/>
</p:tagLst>
</file>

<file path=ppt/tags/tag232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4"/>
  <p:tag name="KSO_WM_DIAGRAM_GROUP_CODE" val="l1-1"/>
  <p:tag name="KSO_WM_DIAGRAM_MAX_ITEMCNT" val="6"/>
  <p:tag name="KSO_WM_DIAGRAM_MIN_ITEMCNT" val="1"/>
  <p:tag name="KSO_WM_DIAGRAM_VERSION" val="3"/>
  <p:tag name="KSO_WM_DIAGRAM_VIRTUALLY_FRAME" val="{&quot;height&quot;:254.35,&quot;width&quot;:913.65}"/>
  <p:tag name="KSO_WM_TAG_VERSION" val="3.0"/>
  <p:tag name="KSO_WM_TEMPLATE_CATEGORY" val="diagram"/>
  <p:tag name="KSO_WM_TEMPLATE_INDEX" val="20231485"/>
  <p:tag name="KSO_WM_UNIT_COMPATIBLE" val="0"/>
  <p:tag name="KSO_WM_UNIT_DIAGRAM_ISNUMVISUAL" val="0"/>
  <p:tag name="KSO_WM_UNIT_DIAGRAM_ISREFERUNIT" val="0"/>
  <p:tag name="KSO_WM_UNIT_HIGHLIGHT" val="0"/>
  <p:tag name="KSO_WM_UNIT_ID" val="diagram20231485_4*l_h_f*1_4_1"/>
  <p:tag name="KSO_WM_UNIT_INDEX" val="1_4_1"/>
  <p:tag name="KSO_WM_UNIT_LAYERLEVEL" val="1_1_1"/>
  <p:tag name="KSO_WM_UNIT_NOCLEAR" val="0"/>
  <p:tag name="KSO_WM_UNIT_PRESET_TEXT" val="单击此处输入你的项正文文字是您思想的提炼，请尽量言简意赅的阐述观点"/>
  <p:tag name="KSO_WM_UNIT_SUBTYPE" val="a"/>
  <p:tag name="KSO_WM_UNIT_TYPE" val="l_h_f"/>
  <p:tag name="KSO_WM_UNIT_VALUE" val="56"/>
</p:tagLst>
</file>

<file path=ppt/tags/tag233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13385827,&quot;width&quot;:839.2339370078741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4_3*l_i*1_1"/>
  <p:tag name="KSO_WM_UNIT_INDEX" val="1_1"/>
  <p:tag name="KSO_WM_UNIT_LAYERLEVEL" val="1_1"/>
  <p:tag name="KSO_WM_UNIT_TYPE" val="l_i"/>
</p:tagLst>
</file>

<file path=ppt/tags/tag234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13385827,&quot;width&quot;:839.2339370078741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4_3*l_i*1_2"/>
  <p:tag name="KSO_WM_UNIT_INDEX" val="1_2"/>
  <p:tag name="KSO_WM_UNIT_LAYERLEVEL" val="1_1"/>
  <p:tag name="KSO_WM_UNIT_LINE_FORE_SCHEMECOLOR_INDEX" val="5"/>
  <p:tag name="KSO_WM_UNIT_TYPE" val="l_i"/>
</p:tagLst>
</file>

<file path=ppt/tags/tag235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13385827,&quot;width&quot;:839.2339370078741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4_3*l_i*1_3"/>
  <p:tag name="KSO_WM_UNIT_INDEX" val="1_3"/>
  <p:tag name="KSO_WM_UNIT_LAYERLEVEL" val="1_1"/>
  <p:tag name="KSO_WM_UNIT_TYPE" val="l_i"/>
</p:tagLst>
</file>

<file path=ppt/tags/tag236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solidLine&quot;:{&quot;brightness&quot;:0,&quot;colorType&quot;:1,&quot;foreColorIndex&quot;:5,&quot;transparency&quot;:0.850000023841857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13385827,&quot;width&quot;:839.2339370078741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4_3*l_i*1_4"/>
  <p:tag name="KSO_WM_UNIT_INDEX" val="1_4"/>
  <p:tag name="KSO_WM_UNIT_LAYERLEVEL" val="1_1"/>
  <p:tag name="KSO_WM_UNIT_LINE_FORE_SCHEMECOLOR_INDEX" val="5"/>
  <p:tag name="KSO_WM_UNIT_TYPE" val="l_i"/>
</p:tagLst>
</file>

<file path=ppt/tags/tag237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13385827,&quot;width&quot;:839.2339370078741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4_3*l_i*1_5"/>
  <p:tag name="KSO_WM_UNIT_INDEX" val="1_5"/>
  <p:tag name="KSO_WM_UNIT_LAYERLEVEL" val="1_1"/>
  <p:tag name="KSO_WM_UNIT_TYPE" val="l_i"/>
</p:tagLst>
</file>

<file path=ppt/tags/tag238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13385827,&quot;width&quot;:839.2339370078741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6"/>
  <p:tag name="KSO_WM_UNIT_INDEX" val="1_6"/>
  <p:tag name="KSO_WM_UNIT_LAYERLEVEL" val="1_1"/>
  <p:tag name="KSO_WM_UNIT_TYPE" val="l_i"/>
</p:tagLst>
</file>

<file path=ppt/tags/tag239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13385827,&quot;width&quot;:839.2339370078741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7"/>
  <p:tag name="KSO_WM_UNIT_INDEX" val="1_7"/>
  <p:tag name="KSO_WM_UNIT_LAYERLEVEL" val="1_1"/>
  <p:tag name="KSO_WM_UNIT_LINE_FORE_SCHEMECOLOR_INDEX" val="5"/>
  <p:tag name="KSO_WM_UNIT_TYPE" val="l_i"/>
</p:tagLst>
</file>

<file path=ppt/tags/tag240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13385827,&quot;width&quot;:839.2339370078741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4_3*l_i*1_8"/>
  <p:tag name="KSO_WM_UNIT_INDEX" val="1_8"/>
  <p:tag name="KSO_WM_UNIT_LAYERLEVEL" val="1_1"/>
  <p:tag name="KSO_WM_UNIT_LINE_FORE_SCHEMECOLOR_INDEX" val="5"/>
  <p:tag name="KSO_WM_UNIT_TYPE" val="l_i"/>
</p:tagLst>
</file>

<file path=ppt/tags/tag241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13385827,&quot;width&quot;:839.2339370078741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9"/>
  <p:tag name="KSO_WM_UNIT_INDEX" val="1_9"/>
  <p:tag name="KSO_WM_UNIT_LAYERLEVEL" val="1_1"/>
  <p:tag name="KSO_WM_UNIT_LINE_FORE_SCHEMECOLOR_INDEX" val="5"/>
  <p:tag name="KSO_WM_UNIT_TYPE" val="l_i"/>
</p:tagLst>
</file>

<file path=ppt/tags/tag242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13385827,&quot;width&quot;:839.2339370078741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10"/>
  <p:tag name="KSO_WM_UNIT_INDEX" val="1_10"/>
  <p:tag name="KSO_WM_UNIT_LAYERLEVEL" val="1_1"/>
  <p:tag name="KSO_WM_UNIT_TYPE" val="l_i"/>
</p:tagLst>
</file>

<file path=ppt/tags/tag243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13385827,&quot;width&quot;:839.2339370078741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4_3*l_i*1_11"/>
  <p:tag name="KSO_WM_UNIT_INDEX" val="1_11"/>
  <p:tag name="KSO_WM_UNIT_LAYERLEVEL" val="1_1"/>
  <p:tag name="KSO_WM_UNIT_LINE_FORE_SCHEMECOLOR_INDEX" val="5"/>
  <p:tag name="KSO_WM_UNIT_TYPE" val="l_i"/>
</p:tagLst>
</file>

<file path=ppt/tags/tag244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13385827,&quot;width&quot;:839.2339370078741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12"/>
  <p:tag name="KSO_WM_UNIT_INDEX" val="1_12"/>
  <p:tag name="KSO_WM_UNIT_LAYERLEVEL" val="1_1"/>
  <p:tag name="KSO_WM_UNIT_TYPE" val="l_i"/>
</p:tagLst>
</file>

<file path=ppt/tags/tag245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13385827,&quot;width&quot;:839.2339370078741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13"/>
  <p:tag name="KSO_WM_UNIT_INDEX" val="1_13"/>
  <p:tag name="KSO_WM_UNIT_LAYERLEVEL" val="1_1"/>
  <p:tag name="KSO_WM_UNIT_TYPE" val="l_i"/>
</p:tagLst>
</file>

<file path=ppt/tags/tag246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13385827,&quot;width&quot;:839.2339370078741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14"/>
  <p:tag name="KSO_WM_UNIT_INDEX" val="1_14"/>
  <p:tag name="KSO_WM_UNIT_LAYERLEVEL" val="1_1"/>
  <p:tag name="KSO_WM_UNIT_LINE_FORE_SCHEMECOLOR_INDEX" val="5"/>
  <p:tag name="KSO_WM_UNIT_TYPE" val="l_i"/>
</p:tagLst>
</file>

<file path=ppt/tags/tag247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13385827,&quot;width&quot;:839.2339370078741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4_3*l_i*1_15"/>
  <p:tag name="KSO_WM_UNIT_INDEX" val="1_15"/>
  <p:tag name="KSO_WM_UNIT_LAYERLEVEL" val="1_1"/>
  <p:tag name="KSO_WM_UNIT_LINE_FORE_SCHEMECOLOR_INDEX" val="5"/>
  <p:tag name="KSO_WM_UNIT_TYPE" val="l_i"/>
</p:tagLst>
</file>

<file path=ppt/tags/tag248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13385827,&quot;width&quot;:839.2339370078741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16"/>
  <p:tag name="KSO_WM_UNIT_INDEX" val="1_16"/>
  <p:tag name="KSO_WM_UNIT_LAYERLEVEL" val="1_1"/>
  <p:tag name="KSO_WM_UNIT_LINE_FORE_SCHEMECOLOR_INDEX" val="5"/>
  <p:tag name="KSO_WM_UNIT_TYPE" val="l_i"/>
</p:tagLst>
</file>

<file path=ppt/tags/tag249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13385827,&quot;width&quot;:839.2339370078741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17"/>
  <p:tag name="KSO_WM_UNIT_INDEX" val="1_17"/>
  <p:tag name="KSO_WM_UNIT_LAYERLEVEL" val="1_1"/>
  <p:tag name="KSO_WM_UNIT_TYPE" val="l_i"/>
</p:tagLst>
</file>

<file path=ppt/tags/tag250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13385827,&quot;width&quot;:839.2339370078741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4_3*l_i*1_18"/>
  <p:tag name="KSO_WM_UNIT_INDEX" val="1_18"/>
  <p:tag name="KSO_WM_UNIT_LAYERLEVEL" val="1_1"/>
  <p:tag name="KSO_WM_UNIT_LINE_FORE_SCHEMECOLOR_INDEX" val="5"/>
  <p:tag name="KSO_WM_UNIT_TYPE" val="l_i"/>
</p:tagLst>
</file>

<file path=ppt/tags/tag251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13385827,&quot;width&quot;:839.2339370078741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19"/>
  <p:tag name="KSO_WM_UNIT_INDEX" val="1_19"/>
  <p:tag name="KSO_WM_UNIT_LAYERLEVEL" val="1_1"/>
  <p:tag name="KSO_WM_UNIT_TYPE" val="l_i"/>
</p:tagLst>
</file>

<file path=ppt/tags/tag252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13385827,&quot;width&quot;:839.2339370078741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4_3*l_i*1_20"/>
  <p:tag name="KSO_WM_UNIT_INDEX" val="1_20"/>
  <p:tag name="KSO_WM_UNIT_LAYERLEVEL" val="1_1"/>
  <p:tag name="KSO_WM_UNIT_LINE_FORE_SCHEMECOLOR_INDEX" val="5"/>
  <p:tag name="KSO_WM_UNIT_TYPE" val="l_i"/>
</p:tagLst>
</file>

<file path=ppt/tags/tag253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13385827,&quot;width&quot;:839.2339370078741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21"/>
  <p:tag name="KSO_WM_UNIT_INDEX" val="1_21"/>
  <p:tag name="KSO_WM_UNIT_LAYERLEVEL" val="1_1"/>
  <p:tag name="KSO_WM_UNIT_TYPE" val="l_i"/>
</p:tagLst>
</file>

<file path=ppt/tags/tag254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13385827,&quot;width&quot;:839.2339370078741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22"/>
  <p:tag name="KSO_WM_UNIT_INDEX" val="1_22"/>
  <p:tag name="KSO_WM_UNIT_LAYERLEVEL" val="1_1"/>
  <p:tag name="KSO_WM_UNIT_TYPE" val="l_i"/>
</p:tagLst>
</file>

<file path=ppt/tags/tag255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13385827,&quot;width&quot;:839.2339370078741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23"/>
  <p:tag name="KSO_WM_UNIT_INDEX" val="1_23"/>
  <p:tag name="KSO_WM_UNIT_LAYERLEVEL" val="1_1"/>
  <p:tag name="KSO_WM_UNIT_TYPE" val="l_i"/>
</p:tagLst>
</file>

<file path=ppt/tags/tag256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13385827,&quot;width&quot;:839.2339370078741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24"/>
  <p:tag name="KSO_WM_UNIT_INDEX" val="1_24"/>
  <p:tag name="KSO_WM_UNIT_LAYERLEVEL" val="1_1"/>
  <p:tag name="KSO_WM_UNIT_TYPE" val="l_i"/>
</p:tagLst>
</file>

<file path=ppt/tags/tag257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-0.25,&quot;colorType&quot;:1,&quot;foreColorIndex&quot;:5,&quot;pos&quot;:0.9200000166893005,&quot;transparency&quot;:0},{&quot;brightness&quot;:0.800000011920929,&quot;colorType&quot;:1,&quot;foreColorIndex&quot;:5,&quot;pos&quot;:0,&quot;transparency&quot;:0},{&quot;brightness&quot;:0.4000000059604645,&quot;colorType&quot;:1,&quot;foreColorIndex&quot;:5,&quot;pos&quot;:0.4000000059604645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brightness&quot;:0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13385827,&quot;width&quot;:839.2339370078741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4_3*l_i*1_25"/>
  <p:tag name="KSO_WM_UNIT_INDEX" val="1_25"/>
  <p:tag name="KSO_WM_UNIT_LAYERLEVEL" val="1_1"/>
  <p:tag name="KSO_WM_UNIT_TYPE" val="l_i"/>
</p:tagLst>
</file>

<file path=ppt/tags/tag258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13385827,&quot;width&quot;:839.2339370078741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h_f*1_1_1"/>
  <p:tag name="KSO_WM_UNIT_INDEX" val="1_1_1"/>
  <p:tag name="KSO_WM_UNIT_LAYERLEVEL" val="1_1_1"/>
  <p:tag name="KSO_WM_UNIT_NOCLEAR" val="0"/>
  <p:tag name="KSO_WM_UNIT_PRESET_TEXT" val="单击此处输入你的项正文，文字是您思想的提炼"/>
  <p:tag name="KSO_WM_UNIT_SUBTYPE" val="a"/>
  <p:tag name="KSO_WM_UNIT_TEXT_FILL_FORE_SCHEMECOLOR_INDEX_BRIGHTNESS" val="0.15"/>
  <p:tag name="KSO_WM_UNIT_TEXT_FILL_TYPE" val="1"/>
  <p:tag name="KSO_WM_UNIT_TYPE" val="l_h_f"/>
  <p:tag name="KSO_WM_UNIT_VALUE" val="60"/>
</p:tagLst>
</file>

<file path=ppt/tags/tag259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13385827,&quot;width&quot;:839.2339370078741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h_f*1_4_1"/>
  <p:tag name="KSO_WM_UNIT_INDEX" val="1_4_1"/>
  <p:tag name="KSO_WM_UNIT_LAYERLEVEL" val="1_1_1"/>
  <p:tag name="KSO_WM_UNIT_NOCLEAR" val="0"/>
  <p:tag name="KSO_WM_UNIT_PRESET_TEXT" val="单击此处输入你的项正文，文字是您思想的提炼"/>
  <p:tag name="KSO_WM_UNIT_SUBTYPE" val="a"/>
  <p:tag name="KSO_WM_UNIT_TEXT_FILL_FORE_SCHEMECOLOR_INDEX_BRIGHTNESS" val="0.15"/>
  <p:tag name="KSO_WM_UNIT_TEXT_FILL_TYPE" val="1"/>
  <p:tag name="KSO_WM_UNIT_TYPE" val="l_h_f"/>
  <p:tag name="KSO_WM_UNIT_VALUE" val="60"/>
</p:tagLst>
</file>

<file path=ppt/tags/tag260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13385827,&quot;width&quot;:839.2339370078741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h_f*1_3_1"/>
  <p:tag name="KSO_WM_UNIT_INDEX" val="1_3_1"/>
  <p:tag name="KSO_WM_UNIT_LAYERLEVEL" val="1_1_1"/>
  <p:tag name="KSO_WM_UNIT_NOCLEAR" val="0"/>
  <p:tag name="KSO_WM_UNIT_PRESET_TEXT" val="单击此处输入你的项正文，文字是您思想的提炼"/>
  <p:tag name="KSO_WM_UNIT_SUBTYPE" val="a"/>
  <p:tag name="KSO_WM_UNIT_TEXT_FILL_FORE_SCHEMECOLOR_INDEX_BRIGHTNESS" val="0.15"/>
  <p:tag name="KSO_WM_UNIT_TEXT_FILL_TYPE" val="1"/>
  <p:tag name="KSO_WM_UNIT_TYPE" val="l_h_f"/>
  <p:tag name="KSO_WM_UNIT_VALUE" val="60"/>
</p:tagLst>
</file>

<file path=ppt/tags/tag261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13385827,&quot;width&quot;:839.2339370078741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h_f*1_2_1"/>
  <p:tag name="KSO_WM_UNIT_INDEX" val="1_2_1"/>
  <p:tag name="KSO_WM_UNIT_LAYERLEVEL" val="1_1_1"/>
  <p:tag name="KSO_WM_UNIT_NOCLEAR" val="0"/>
  <p:tag name="KSO_WM_UNIT_PRESET_TEXT" val="单击此处输入你的项正文，文字是您思想的提炼"/>
  <p:tag name="KSO_WM_UNIT_SUBTYPE" val="a"/>
  <p:tag name="KSO_WM_UNIT_TEXT_FILL_FORE_SCHEMECOLOR_INDEX_BRIGHTNESS" val="0.15"/>
  <p:tag name="KSO_WM_UNIT_TEXT_FILL_TYPE" val="1"/>
  <p:tag name="KSO_WM_UNIT_TYPE" val="l_h_f"/>
  <p:tag name="KSO_WM_UNIT_VALUE" val="60"/>
</p:tagLst>
</file>

<file path=ppt/tags/tag262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1846456692914,&quot;width&quot;:805.5537795275591}"/>
  <p:tag name="KSO_WM_TAG_VERSION" val="3.0"/>
  <p:tag name="KSO_WM_TEMPLATE_CATEGORY" val="diagram"/>
  <p:tag name="KSO_WM_TEMPLATE_INDEX" val="20231351"/>
  <p:tag name="KSO_WM_UNIT_COMPATIBLE" val="0"/>
  <p:tag name="KSO_WM_UNIT_DIAGRAM_ISNUMVISUAL" val="0"/>
  <p:tag name="KSO_WM_UNIT_DIAGRAM_ISREFERUNIT" val="0"/>
  <p:tag name="KSO_WM_UNIT_HIGHLIGHT" val="0"/>
  <p:tag name="KSO_WM_UNIT_ID" val="diagram20231351_3*l_h_i*1_1_1"/>
  <p:tag name="KSO_WM_UNIT_INDEX" val="1_1_1"/>
  <p:tag name="KSO_WM_UNIT_LAYERLEVEL" val="1_1_1"/>
  <p:tag name="KSO_WM_UNIT_TYPE" val="l_h_i"/>
</p:tagLst>
</file>

<file path=ppt/tags/tag263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1846456692914,&quot;width&quot;:805.5537795275591}"/>
  <p:tag name="KSO_WM_TAG_VERSION" val="3.0"/>
  <p:tag name="KSO_WM_TEMPLATE_CATEGORY" val="diagram"/>
  <p:tag name="KSO_WM_TEMPLATE_INDEX" val="20231351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51_3*l_h_i*1_1_2"/>
  <p:tag name="KSO_WM_UNIT_INDEX" val="1_1_2"/>
  <p:tag name="KSO_WM_UNIT_LAYERLEVEL" val="1_1_1"/>
  <p:tag name="KSO_WM_UNIT_TYPE" val="l_h_i"/>
</p:tagLst>
</file>

<file path=ppt/tags/tag264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1846456692914,&quot;width&quot;:805.5537795275591}"/>
  <p:tag name="KSO_WM_TAG_VERSION" val="3.0"/>
  <p:tag name="KSO_WM_TEMPLATE_CATEGORY" val="diagram"/>
  <p:tag name="KSO_WM_TEMPLATE_INDEX" val="20231351"/>
  <p:tag name="KSO_WM_UNIT_COMPATIBLE" val="0"/>
  <p:tag name="KSO_WM_UNIT_DIAGRAM_ISNUMVISUAL" val="0"/>
  <p:tag name="KSO_WM_UNIT_DIAGRAM_ISREFERUNIT" val="0"/>
  <p:tag name="KSO_WM_UNIT_HIGHLIGHT" val="0"/>
  <p:tag name="KSO_WM_UNIT_ID" val="diagram20231351_3*l_h_f*1_1_1"/>
  <p:tag name="KSO_WM_UNIT_INDEX" val="1_1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</p:tagLst>
</file>

<file path=ppt/tags/tag265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1846456692914,&quot;width&quot;:805.5537795275591}"/>
  <p:tag name="KSO_WM_TAG_VERSION" val="3.0"/>
  <p:tag name="KSO_WM_TEMPLATE_CATEGORY" val="diagram"/>
  <p:tag name="KSO_WM_TEMPLATE_INDEX" val="20231351"/>
  <p:tag name="KSO_WM_UNIT_COMPATIBLE" val="0"/>
  <p:tag name="KSO_WM_UNIT_DIAGRAM_ISNUMVISUAL" val="0"/>
  <p:tag name="KSO_WM_UNIT_DIAGRAM_ISREFERUNIT" val="0"/>
  <p:tag name="KSO_WM_UNIT_HIGHLIGHT" val="0"/>
  <p:tag name="KSO_WM_UNIT_ID" val="diagram20231351_3*l_h_i*1_2_1"/>
  <p:tag name="KSO_WM_UNIT_INDEX" val="1_2_1"/>
  <p:tag name="KSO_WM_UNIT_LAYERLEVEL" val="1_1_1"/>
  <p:tag name="KSO_WM_UNIT_TYPE" val="l_h_i"/>
</p:tagLst>
</file>

<file path=ppt/tags/tag266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1846456692914,&quot;width&quot;:805.5537795275591}"/>
  <p:tag name="KSO_WM_TAG_VERSION" val="3.0"/>
  <p:tag name="KSO_WM_TEMPLATE_CATEGORY" val="diagram"/>
  <p:tag name="KSO_WM_TEMPLATE_INDEX" val="20231351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51_3*l_h_i*1_2_2"/>
  <p:tag name="KSO_WM_UNIT_INDEX" val="1_2_2"/>
  <p:tag name="KSO_WM_UNIT_LAYERLEVEL" val="1_1_1"/>
  <p:tag name="KSO_WM_UNIT_TYPE" val="l_h_i"/>
</p:tagLst>
</file>

<file path=ppt/tags/tag267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1846456692914,&quot;width&quot;:805.5537795275591}"/>
  <p:tag name="KSO_WM_TAG_VERSION" val="3.0"/>
  <p:tag name="KSO_WM_TEMPLATE_CATEGORY" val="diagram"/>
  <p:tag name="KSO_WM_TEMPLATE_INDEX" val="20231351"/>
  <p:tag name="KSO_WM_UNIT_COMPATIBLE" val="0"/>
  <p:tag name="KSO_WM_UNIT_DIAGRAM_ISNUMVISUAL" val="0"/>
  <p:tag name="KSO_WM_UNIT_DIAGRAM_ISREFERUNIT" val="0"/>
  <p:tag name="KSO_WM_UNIT_HIGHLIGHT" val="0"/>
  <p:tag name="KSO_WM_UNIT_ID" val="diagram20231351_3*l_h_f*1_2_1"/>
  <p:tag name="KSO_WM_UNIT_INDEX" val="1_2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  <p:tag name="KSO_WM_UNIT_VALUE" val="36"/>
</p:tagLst>
</file>

<file path=ppt/tags/tag268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1846456692914,&quot;width&quot;:805.5537795275591}"/>
  <p:tag name="KSO_WM_TAG_VERSION" val="3.0"/>
  <p:tag name="KSO_WM_TEMPLATE_CATEGORY" val="diagram"/>
  <p:tag name="KSO_WM_TEMPLATE_INDEX" val="20231351"/>
  <p:tag name="KSO_WM_UNIT_COMPATIBLE" val="0"/>
  <p:tag name="KSO_WM_UNIT_DIAGRAM_ISNUMVISUAL" val="0"/>
  <p:tag name="KSO_WM_UNIT_DIAGRAM_ISREFERUNIT" val="0"/>
  <p:tag name="KSO_WM_UNIT_HIGHLIGHT" val="0"/>
  <p:tag name="KSO_WM_UNIT_ID" val="diagram20231351_3*l_h_i*1_3_1"/>
  <p:tag name="KSO_WM_UNIT_INDEX" val="1_3_1"/>
  <p:tag name="KSO_WM_UNIT_LAYERLEVEL" val="1_1_1"/>
  <p:tag name="KSO_WM_UNIT_TYPE" val="l_h_i"/>
</p:tagLst>
</file>

<file path=ppt/tags/tag269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1846456692914,&quot;width&quot;:805.5537795275591}"/>
  <p:tag name="KSO_WM_TAG_VERSION" val="3.0"/>
  <p:tag name="KSO_WM_TEMPLATE_CATEGORY" val="diagram"/>
  <p:tag name="KSO_WM_TEMPLATE_INDEX" val="20231351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51_3*l_h_i*1_3_2"/>
  <p:tag name="KSO_WM_UNIT_INDEX" val="1_3_2"/>
  <p:tag name="KSO_WM_UNIT_LAYERLEVEL" val="1_1_1"/>
  <p:tag name="KSO_WM_UNIT_TYPE" val="l_h_i"/>
</p:tagLst>
</file>

<file path=ppt/tags/tag270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1846456692914,&quot;width&quot;:805.5537795275591}"/>
  <p:tag name="KSO_WM_TAG_VERSION" val="3.0"/>
  <p:tag name="KSO_WM_TEMPLATE_CATEGORY" val="diagram"/>
  <p:tag name="KSO_WM_TEMPLATE_INDEX" val="20231351"/>
  <p:tag name="KSO_WM_UNIT_COMPATIBLE" val="0"/>
  <p:tag name="KSO_WM_UNIT_DIAGRAM_ISNUMVISUAL" val="0"/>
  <p:tag name="KSO_WM_UNIT_DIAGRAM_ISREFERUNIT" val="0"/>
  <p:tag name="KSO_WM_UNIT_HIGHLIGHT" val="0"/>
  <p:tag name="KSO_WM_UNIT_ID" val="diagram20231351_3*l_h_f*1_3_1"/>
  <p:tag name="KSO_WM_UNIT_INDEX" val="1_3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  <p:tag name="KSO_WM_UNIT_VALUE" val="36"/>
</p:tagLst>
</file>

<file path=ppt/tags/tag271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1846456692914,&quot;width&quot;:805.5537795275591}"/>
  <p:tag name="KSO_WM_TAG_VERSION" val="3.0"/>
  <p:tag name="KSO_WM_TEMPLATE_CATEGORY" val="diagram"/>
  <p:tag name="KSO_WM_TEMPLATE_INDEX" val="20231351"/>
  <p:tag name="KSO_WM_UNIT_COMPATIBLE" val="0"/>
  <p:tag name="KSO_WM_UNIT_DIAGRAM_ISNUMVISUAL" val="0"/>
  <p:tag name="KSO_WM_UNIT_DIAGRAM_ISREFERUNIT" val="0"/>
  <p:tag name="KSO_WM_UNIT_HIGHLIGHT" val="0"/>
  <p:tag name="KSO_WM_UNIT_ID" val="diagram20231351_3*l_h_i*1_4_1"/>
  <p:tag name="KSO_WM_UNIT_INDEX" val="1_4_1"/>
  <p:tag name="KSO_WM_UNIT_LAYERLEVEL" val="1_1_1"/>
  <p:tag name="KSO_WM_UNIT_TYPE" val="l_h_i"/>
</p:tagLst>
</file>

<file path=ppt/tags/tag272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1846456692914,&quot;width&quot;:805.5537795275591}"/>
  <p:tag name="KSO_WM_TAG_VERSION" val="3.0"/>
  <p:tag name="KSO_WM_TEMPLATE_CATEGORY" val="diagram"/>
  <p:tag name="KSO_WM_TEMPLATE_INDEX" val="20231351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51_3*l_h_i*1_4_2"/>
  <p:tag name="KSO_WM_UNIT_INDEX" val="1_4_2"/>
  <p:tag name="KSO_WM_UNIT_LAYERLEVEL" val="1_1_1"/>
  <p:tag name="KSO_WM_UNIT_TYPE" val="l_h_i"/>
</p:tagLst>
</file>

<file path=ppt/tags/tag273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1846456692914,&quot;width&quot;:805.5537795275591}"/>
  <p:tag name="KSO_WM_TAG_VERSION" val="3.0"/>
  <p:tag name="KSO_WM_TEMPLATE_CATEGORY" val="diagram"/>
  <p:tag name="KSO_WM_TEMPLATE_INDEX" val="20231351"/>
  <p:tag name="KSO_WM_UNIT_COMPATIBLE" val="0"/>
  <p:tag name="KSO_WM_UNIT_DIAGRAM_ISNUMVISUAL" val="0"/>
  <p:tag name="KSO_WM_UNIT_DIAGRAM_ISREFERUNIT" val="0"/>
  <p:tag name="KSO_WM_UNIT_HIGHLIGHT" val="0"/>
  <p:tag name="KSO_WM_UNIT_ID" val="diagram20231351_3*l_h_f*1_4_1"/>
  <p:tag name="KSO_WM_UNIT_INDEX" val="1_4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  <p:tag name="KSO_WM_UNIT_VALUE" val="36"/>
</p:tagLst>
</file>

<file path=ppt/tags/tag274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主题">
  <a:themeElements>
    <a:clrScheme name="自定义 24">
      <a:dk1>
        <a:sysClr val="windowText" lastClr="000000"/>
      </a:dk1>
      <a:lt1>
        <a:sysClr val="window" lastClr="FFFFFF"/>
      </a:lt1>
      <a:dk2>
        <a:srgbClr val="3F3F3F"/>
      </a:dk2>
      <a:lt2>
        <a:srgbClr val="FFFDEB"/>
      </a:lt2>
      <a:accent1>
        <a:srgbClr val="00CC66"/>
      </a:accent1>
      <a:accent2>
        <a:srgbClr val="FFC858"/>
      </a:accent2>
      <a:accent3>
        <a:srgbClr val="0C89F0"/>
      </a:accent3>
      <a:accent4>
        <a:srgbClr val="B71CC3"/>
      </a:accent4>
      <a:accent5>
        <a:srgbClr val="181FB1"/>
      </a:accent5>
      <a:accent6>
        <a:srgbClr val="33CCFF"/>
      </a:accent6>
      <a:hlink>
        <a:srgbClr val="0563C1"/>
      </a:hlink>
      <a:folHlink>
        <a:srgbClr val="954F72"/>
      </a:folHlink>
    </a:clrScheme>
    <a:fontScheme name="自定义 8">
      <a:majorFont>
        <a:latin typeface="MiSans Heavy"/>
        <a:ea typeface="MiSans Heavy"/>
        <a:cs typeface="Arial"/>
      </a:majorFont>
      <a:minorFont>
        <a:latin typeface="MiSans Normal"/>
        <a:ea typeface="MiSans Normal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bg1"/>
        </a:solidFill>
        <a:ln>
          <a:solidFill>
            <a:srgbClr val="DCD6CA"/>
          </a:solidFill>
          <a:prstDash val="solid"/>
        </a:ln>
      </a:spPr>
      <a:bodyPr anchor="ctr" rtlCol="0"/>
      <a:lstStyle>
        <a:defPPr algn="ctr"/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</a:theme>
</file>

<file path=ppt/theme/theme3.xml><?xml version="1.0" encoding="utf-8"?>
<a:theme xmlns:r="http://schemas.openxmlformats.org/officeDocument/2006/relationships"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Calibri Light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61</Paragraphs>
  <Slides>15</Slides>
  <Notes>2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baseType="lpstr" size="23">
      <vt:lpstr>Arial</vt:lpstr>
      <vt:lpstr>Calibri</vt:lpstr>
      <vt:lpstr>MiSans Heavy</vt:lpstr>
      <vt:lpstr>MiSans Normal</vt:lpstr>
      <vt:lpstr>Wingdings</vt:lpstr>
      <vt:lpstr>Calibri Light</vt:lpstr>
      <vt:lpstr>微软雅黑</vt:lpstr>
      <vt:lpstr>Office Theme</vt:lpstr>
      <vt:lpstr>口腔牙科儿童牙阵发育异常的诊断与干预措施</vt:lpstr>
      <vt:lpstr>目录</vt:lpstr>
      <vt:lpstr>添加章节标题</vt:lpstr>
      <vt:lpstr>儿童牙阵发育异常的诊断</vt:lpstr>
      <vt:lpstr>PowerPoint Presentation</vt:lpstr>
      <vt:lpstr>诊断方法</vt:lpstr>
      <vt:lpstr>诊断标准</vt:lpstr>
      <vt:lpstr>鉴别诊断</vt:lpstr>
      <vt:lpstr>诊断注意事项</vt:lpstr>
      <vt:lpstr>儿童牙阵发育异常的干预措施</vt:lpstr>
      <vt:lpstr>PowerPoint Presentation</vt:lpstr>
      <vt:lpstr>预防性干预</vt:lpstr>
      <vt:lpstr>保守治疗干预</vt:lpstr>
      <vt:lpstr>手术治疗干预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2024-09-28T01:48:59.949</cp:lastPrinted>
  <dcterms:created xsi:type="dcterms:W3CDTF">2024-09-27T17:48:59Z</dcterms:created>
  <dcterms:modified xsi:type="dcterms:W3CDTF">2024-09-27T17:49:02Z</dcterms:modified>
</cp:coreProperties>
</file>