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918B7F-930E-42DD-889A-3CDBF6073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A98B3C-F819-457A-A2CC-966520700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81B743-FC52-4C49-BAB5-D4F437959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EB5F73-078B-4073-BAA2-E3708DA3A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E4B3BD-4DFC-413D-A014-E99F49669F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267B6C-B96E-403C-A0C5-689BC0B86A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6FE5CE-6F35-4396-9C73-799B149924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B2F306-5CC3-4124-953F-1C1B46263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E59C7-7AB9-4E2D-A80A-C592850E2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825B9-EF7A-4460-9878-93DAC8002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53B1A-D67F-4682-B2D2-EB30E3376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163126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伴性遗传精品课件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伴性遗传基本概念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伴性遗传的遗传规律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伴性遗传的机制与影响因素</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伴性遗传疾病与防治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伴性遗传研究进展与展望</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教学总结与答疑环节</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伴性遗传基本概念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伴性遗传是指某些基因或染色体在性别相关联的遗传方式。根据遗传规律，伴性遗传可以分为X连锁遗传、Y连锁遗传和性染色体连锁遗传等类型。</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连锁遗传是指致病基因位于X染色体上，并通过母系遗传给后代。Y连锁遗传是指致病基因位于Y染色体上，并通过父系遗传给后代。性染色体连锁遗传是指致病基因位于除X和Y染色体以外的其他性染色体上，并通过性连锁方式遗传给后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伴性遗传具有性别差异的特点，即不同性别的个体在伴性遗传方面存在差异。例如，某些疾病在男性中更为常见，而另一些疾病则在女性中更为常见。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伴性遗传还具有世代传递的特点，即致病基因会随着世代传递下去，并在家族中形成相应的遗传模式。</a:t>
            </a:r>
          </a:p>
        </p:txBody>
      </p:sp>
      <p:pic>
        <p:nvPicPr>
          <p:cNvPr id="6" name="Picture 6"/>
          <p:cNvPicPr>
            <a:picLocks noChangeAspect="1"/>
          </p:cNvPicPr>
          <p:nvPr/>
        </p:nvPicPr>
        <p:blipFill>
          <a:blip r:embed="rId2"/>
          <a:srcRect t="16777" b="1677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l="5518" r="551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伴性遗传的疾病通常具有家族聚集性的特点，即家族成员中存在多个患者，且发病年龄和病情轻重程度也可能存在差异。</a:t>
            </a:r>
          </a:p>
        </p:txBody>
      </p:sp>
      <p:pic>
        <p:nvPicPr>
          <p:cNvPr id="10" name="Picture 10"/>
          <p:cNvPicPr>
            <a:picLocks noChangeAspect="1"/>
          </p:cNvPicPr>
          <p:nvPr/>
        </p:nvPicPr>
        <p:blipFill>
          <a:blip r:embed="rId4"/>
          <a:srcRect t="22086" b="2208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伴性遗传的特点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080" b="180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伴性遗传的实例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血友病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血友病是一种典型的伴X连锁隐性遗传病，男性发病率高于女性，患者常常出现关节、肌肉和内脏出血等症状。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红绿色盲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红绿色盲是一种伴X连锁隐性遗传病，患者无法正确分辨红色和绿色。</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肌营养不良症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肌营养不良症是一种伴X连锁隐性遗传病，患者肌肉逐渐萎缩、无力，最终导致瘫痪。</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伴性遗传的遗传规律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当位于X染色体上的显性基因存在时，男性更容易表现出该基因的特征。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伴X显性遗传是指位于X染色体上的显性基因控制的遗传特征，通常在男性中更容易表现出来。这是因为男性只有一条X染色体，只要该染色体上存在显性基因，就会表现出相应的特征。而女性通常需要同时来自两条X染色体的显性基因才会表现出特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伴X显性遗传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当位于X染色体上的隐性基因存在时，男性更容易表现出该基因的特征。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伴X隐性遗传是指位于X染色体上的隐性基因控制的遗传特征，通常在男性中更容易表现出来。这是因为男性只有一条X染色体，只要该染色体上存在隐性基因，就会表现出相应的特征。而女性通常需要同时来自两条X染色体的隐性基因才会表现出特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伴X隐性遗传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位于Y染色体上的基因通常只影响男性，且传递给男性后代。</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伴Y遗传是指位于Y染色体上的基因控制的遗传特征，通常只影响男性。这是因为Y染色体只存在于男性体内，且通常只传递给男性后代。这种遗传特征通常不会传递给女性后代。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伴Y遗传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常染色体上的显性基因通常在杂合子状态下表现出特征。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伴常染色体显性遗传是指位于常染色体上的显性基因控制的遗传特征。这种遗传特征通常在杂合子状态下表现出特征，即只要有一个显性基因存在就会表现出相应的特征。纯合子状态下通常不会表现出特征。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伴常染色体显性遗传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常染色体上的隐性基因通常在纯合子状态下表现出特征。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伴常染色体隐性遗传是指位于常染色体上的隐性基因控制的遗传特征。这种遗传特征通常在纯合子状态下表现出特征，即只有在两个隐性基因同时存在时才会表现出相应的特征。杂合子状态下通常不会表现出特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伴常染色体隐性遗传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伴性遗传的机制与影响因素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基因突变是遗传物质在自然状态下发生的变异，包括点突变、插入、缺失和染色体变异等。这些突变可以导致基因表达的改变，从而影响个体的表型。</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基因重组是生物体在有性生殖过程中，通过同源染色体的交换或非同源染色体的自由组合，实现基因重新组合的过程。重组可以产生新的基因型和表型，影响个体的遗传特征。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基因突变</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基因重组</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基因突变与重组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https://d.book118.com/977163126030006041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2024-09-13T21:10:11.227</cp:lastPrinted>
  <dcterms:created xsi:type="dcterms:W3CDTF">2024-09-13T13:10:11Z</dcterms:created>
  <dcterms:modified xsi:type="dcterms:W3CDTF">2024-09-13T13:10:13Z</dcterms:modified>
</cp:coreProperties>
</file>