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621A3-AA5E-4710-A98D-BA0D6F3D8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6B3E0-BEFA-4D73-BD25-B5B6A317F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B1789B-3DA8-40B9-8C0C-054520FF7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3D659-5985-4A0E-8876-104331A01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3F33B8-24DD-4D61-BF03-49C0E917A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B9CA05-AAFA-4176-B4A3-C4E4F45E7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531691-5E65-4A7B-914F-7784C6E80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B58B97-3EE2-4C44-95AE-0DB67492E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BFBC9-EB5A-49A9-95F1-03418F876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E4275-D5DD-4267-A72E-58D0505AE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91D66E-673B-4140-A4D1-1AF4F9FBE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6406212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药品经营企业风险管理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药品经营企业风险识别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风险评估与量化分析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风险应对策略与措施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风险监控与持续改进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药品经营企业风险管理案例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610" b="20610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根据风险来源和性质，药品经营企业风险可分为质量风险、市场风险、供应链风险、法规风险、财务风险等。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风险是指在药品经营过程中，由于各种不确定性因素导致企业面临潜在损失或伤害的可能性。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69" b="1226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0757" b="3075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保障药品安全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通过风险管理，企业可以及时发现并控制药品质量问题，确保药品安全有效。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提高经营效率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风险管理有助于企业优化流程、降低成本、提高经营效率和市场竞争力。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符合法规要求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药品经营企业必须按照法规要求进行风险管理，以确保合规经营并避免法律责任。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059" r="2059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药品经营企业应遵循全面性、预防性、及时性和持续改进等风险管理原则。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企业风险管理的目标是降低潜在损失、提高风险应对能力、确保企业稳健发展，并维护企业和消费者的利益。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风险管理原则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风险管理目标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风险管理原则与目标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药品经营企业风险识别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842" b="1084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药品市场需求受到政策、疫情、季节等多种因素影响，可能导致销售量大幅下降。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竞争加剧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药品行业竞争激烈，新进入者、替代品等可能威胁企业市场份额。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价格波动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原材料价格、生产成本等波动可能导致药品价格波动，影响企业盈利。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供应链中的合作伙伴可能出现问题，如供应商破产、运输中断等，导致企业无法正常运营。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000" r="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药品质量是关乎企业生死存亡的关键因素，一旦出现质量问题，将对企业造成巨大损失。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员工招聘、培训、激励等方面的问题可能导致员工流失、效率低下等，影响企业运营。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企业可能面临资金短缺、无法按时支付债务等风险，导致企业信誉受损。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250" b="5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资金流动性风险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财务报告可能存在失真、误导性陈述等问题，导致企业决策失误。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财务报告失真风险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3792" b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企业可能面临税务稽查、税收政策变化等风险，导致企业税负增加。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税务风险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药品行业法律法规不断变化，企业可能面临无法适应新法规的风险。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7542" r="75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企业可能因违反法律法规、行业规定等而面临处罚、声誉受损等风险。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合规风险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药品研发涉及大量知识产权，企业可能面临知识产权侵权、被侵权等风险。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知识产权保护风险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法律与合规风险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风险评估与量化分析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17" r="2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危害分析和关键控制点（HACCP）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通过对药品经营过程中的危害进行分析，确定关键控制点，并实施监控和纠偏措施。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初步危害分析（PHA）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对药品经营过程中可能的危害进行初步识别、分析和评价。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故障模式与影响分析（FMEA）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识别药品经营过程中可能发生的故障模式，评估其对药品质量和安全的影响。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定量评估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运用统计学和数学模型，对风险进行量化分析，如概率风险评估、风险矩阵法等。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定性评估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基于专家经验和知识，对风险进行性质上的判断和分类，如风险等级划分、风险趋势分析等。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综合评估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将定量评估和定性评估相结合，形成更全面、准确的风险评估结果。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定量与定性评估结合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https://d.book118.com/977164062124006046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2024-09-21T20:43:23.358</cp:lastPrinted>
  <dcterms:created xsi:type="dcterms:W3CDTF">2024-09-21T12:43:23Z</dcterms:created>
  <dcterms:modified xsi:type="dcterms:W3CDTF">2024-09-21T12:43:25Z</dcterms:modified>
</cp:coreProperties>
</file>