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13E4E0-0A37-4D06-8E7C-29723D3D2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035D16-311E-4C24-848F-B4408FE86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A419A1-08BE-4249-9DE6-99BE13AC8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5BC566-52B4-4BC5-8D02-D1FB65E4A4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4C5E9E-E838-4CDD-B3DB-1ADD5CB66B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1C4E15-E590-4E9A-8C24-46DF6A04B4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AD6B28-DAB1-4072-8AEC-911B80653E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93D31F-614F-4AE2-9212-34102FC988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5602D5-B113-4FF7-B9A8-F356854FAC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FE2800-79F3-45A0-882E-5CD66D0DF0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80DB0B-ACDE-4B38-BEFC-080C26056A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16501600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肿瘤的靶向治疗和护理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肿瘤靶向治疗概述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肿瘤靶向治疗的方法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肿瘤靶向治疗的护理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肿瘤靶向治疗的挑战与前景</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肿瘤靶向治疗的案例分析</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肿瘤靶向治疗概述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肿瘤靶向治疗是一种针对特定肿瘤细胞表面标志物的治疗方法，通过抑制肿瘤细胞增殖、促进细胞凋亡等方式达到治疗目的。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肿瘤靶向治疗具有高度选择性，能够减少对正常细胞的损伤，提高治疗效果和降低副作用。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靶向治疗的重要性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提高疗效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与传统化疗相比，靶向治疗能够更精确地攻击肿瘤细胞，提高治疗效果。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降低副作用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由于靶向治疗具有高度选择性，因此能够减少对正常细胞的损伤，降低副作用。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个体化治疗</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根据患者的基因突变、蛋白质表达等情况，制定个体化的靶向治疗方案，提高治疗效果和患者的生存质量。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自20世纪90年代以来，随着人类基因组计划的完成和生物信息学的发展，肿瘤靶向治疗领域取得了重大突破。</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历史回顾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随着新药研发和临床试验的推进，未来肿瘤靶向治疗将更加精准、个体化和多元化，为患者提供更多治疗选择。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发展趋势</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基因编辑技术、免疫疗法等新兴技术的快速发展为肿瘤靶向治疗提供了新的思路和方法，有望在未来实现更多突破。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靶向治疗的历史与发展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肿瘤靶向治疗的方法</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通过针对肿瘤细胞表面的特异性分子，阻止肿瘤细胞的生长和扩散。</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利用单克隆抗体、小分子抑制剂等手段，针对肿瘤细胞表面的受体、酶等分子，抑制其活性，从而达到抑制肿瘤生长的目的。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分子靶向治疗</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利用免疫系统对肿瘤的识别和攻击能力，通过调节免疫反应来控制肿瘤。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通过免疫调节剂、细胞免疫疗法等手段，增强机体免疫系统对肿瘤的识别和攻击能力，从而达到控制肿瘤的目的。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免疫靶向治疗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通过定向杀死肿瘤细胞或使其进入休眠状态来控制肿瘤。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利用基因工程技术、细胞毒素等手段，使治疗性细胞定向攻击肿瘤细胞，或通过诱导细胞凋亡等方式使肿瘤细胞进入休眠状态。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细胞靶向治疗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通过调节肿瘤细胞的基因表达来控制其生长和扩散。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利用基因编辑技术、基因沉默技术等手段，调节肿瘤细胞的基因表达，从而达到抑制肿瘤生长的目的。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基因靶向治疗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https://d.book118.com/977165016002006030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2024-09-01T09:47:28.130</cp:lastPrinted>
  <dcterms:created xsi:type="dcterms:W3CDTF">2024-09-01T01:47:28Z</dcterms:created>
  <dcterms:modified xsi:type="dcterms:W3CDTF">2024-09-01T01:47:30Z</dcterms:modified>
</cp:coreProperties>
</file>