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70DB-C2DD-48E7-90CD-C73A4AC6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6E515-E74D-467B-ADA8-75246DD0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0701F-2A16-40D7-AC5E-AD0C7497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AF9C4-BA5A-4EC5-8628-4DCE4BB9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1D9F9-ACCB-493B-AB7B-36009921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50122-1F7E-4734-82AE-144F60B9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C81580-BFCC-4875-886A-E4187F882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5A9AA-90E9-40E8-B969-31FD507F6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C605D-B44E-4465-8276-4A5BC5DC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7BC6A-FE37-4B28-A32E-E6BE2FA8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3816-6017-4A0B-97CD-BCC08263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65016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旅游资源整合创业计划书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旅游服务品质参差不齐，缺乏统一的标准和监管。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当前旅游业发展迅速，旅游资源丰富，但资源分散，缺乏有效整合。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旅游市场存在信息不对称，游客难以获取全面、准确的旅游信息。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整合各类旅游资源，提供一站式旅游服务。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解决旅游市场信息不对称问题，为游客提供全面、准确的旅游信息。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提升旅游服务品质，建立行业标准和监管机制。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为游客提供全方位、高品质的旅游服务。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成为旅游行业的领军企业，引领行业发展和变革。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创造社会价值和经济效益，推动当地旅游业的发展。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4" b="8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国内旅游需求持续增长，尤其在节假日和周末，游客数量明显增加。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随着人们生活水平的提高和国际交流的增加，海外旅游需求也在不断增长。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海外旅游市场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国内旅游市场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旅游线路定制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游客对于个性化、定制化的旅游线路需求越来越高，希望获得更加丰富和独特的旅游体验。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游客希望能够通过一个平台或渠道，方便地获取各种旅游资源和服务，包括酒店、机票、景点门票等。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旅游攻略与指南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游客需要专业的旅游攻略和指南，帮助他们规划行程、了解目的地信息、解决旅途中的问题等。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在线旅游平台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在线旅游平台如携程、去哪儿等在旅游资源整合方面具有较强的实力和品牌影响力，但服务同质化现象较为严重。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自由行服务平台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自由行服务平台主要提供个性化、定制化的旅游服务，与我们的目标市场和服务模式较为契合，但市场份额相对较小。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传统旅行社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传统旅行社在旅游行业中占据较大市场份额，但服务模式较为传统，缺乏创新和个性化。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提供个性化旅游线路规划，满足不同客户的需求。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旅游线路规划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整合各类旅游资源，包括酒店、景点、交通等，为客户提供一站式服务。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根据客户需求，提供定制化的旅游服务，包括行程安排、导游服务等。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旅游定制服务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提供专业的客户服务，解答客户疑问，处理客户投诉。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行程跟踪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为客户提供行程跟踪服务，确保客户在旅途中一切顺利。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提供完善的售后服务，包括旅游保险、旅游纠纷处理等。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提供个性化的旅游服务，满足客户的独特需求。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通过整合各类旅游资源，为客户提供更优质的服务和更丰富的选择。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专业团队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拥有一支专业的团队，具备丰富的行业经验和良好的服务态度。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利用社交媒体、旅游预订平台、官方网站等线上平台进行推广和销售，吸引更多潜在客户。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与旅行社、酒店、景区等合作，通过线下渠道进行推广和销售，提高品牌知名度。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将线上和线下渠道进行整合，实现全渠道营销，提高营销效果。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塑造独特的品牌形象，包括标志、视觉识别系统、宣传语等，提高品牌辨识度。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通过多种渠道进行品牌传播，包括广告、公关、口碑营销等，提高品牌影响力。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明确品牌定位，突出品牌特色和优势，提高品牌认知度和美誉度。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521" r="652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https://d.book118.com/977165016020006031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2024-09-03T03:13:02.299</cp:lastPrinted>
  <dcterms:created xsi:type="dcterms:W3CDTF">2024-09-02T19:13:02Z</dcterms:created>
  <dcterms:modified xsi:type="dcterms:W3CDTF">2024-09-02T19:13:04Z</dcterms:modified>
</cp:coreProperties>
</file>