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C50152-1440-448C-A44B-60519F430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401A9-5FCD-49E3-B99C-488D55DA1B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79FC1C-F920-4AFC-8ACA-20AC14A8BE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36E448-8538-4659-AD32-A55F6E57CE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E4063A-7918-45D8-9C0A-34763F3C70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E116F9-C54B-4AD3-BBDC-BC00A417D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9A8CDE-91E7-46B8-9BB3-4104F1B023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A9034C-63E8-4CFE-90A0-DA23922229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BF6D94-1720-4DA2-9E1A-4B1FE66293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98CE45-549D-4CC7-AED7-2749A506EB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09B3C7-57A5-4B16-B1BF-1C28F9BDED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7165046036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2023-2028年酸梅酒行业市场深度分析及发展策略研究报告大纲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酸梅酒行业概述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酸梅酒行业市场分析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酸梅酒行业发展策略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酸梅酒行业发展趋势与挑战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酸梅酒行业案例研究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酸梅酒行业概述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酸梅酒是一种以酸梅为主要原料制作的果酒，具有独特的口感和风味。根据制作工艺和口感特点，酸梅酒可以分为不同类型，如原味酸梅酒、调配酸梅酒等。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酸梅酒是以新鲜酸梅为主要原料，经过浸泡、发酵、陈酿等工艺制成的果酒。其口感酸甜可口，带有浓郁的果香和酒香，是深受消费者喜爱的饮品之一。根据制作工艺和口感特点，酸梅酒可以分为原味酸梅酒和调配酸梅酒等类型。原味酸梅酒以纯酸梅汁制作，味道较为浓郁；而调配酸梅酒则加入其他果汁、糖等成分，口感更加丰富多样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酸梅酒的定义与分类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酸梅酒的历史可以追溯到古代，经过多年的发展，酸梅酒已经成为一种具有特色的饮品。近年来，随着消费者对健康饮食的关注增加，酸梅酒的市场需求不断增长。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酸梅酒的历史可以追溯到古代，最初是作为一种家庭自制的果酒出现的。随着时间的推移，酸梅酒的制作工艺逐渐完善，成为一种具有特色的饮品。近年来，随着消费者对健康饮食的关注增加，酸梅酒因其天然、健康的特性而受到追捧，市场需求不断增长。同时，随着市场需求的增加，酸梅酒的品种和品质也不断提升，出现了越来越多的优质品牌和产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酸梅酒的历史与发展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随着消费者对健康饮食的关注增加，酸梅酒的市场规模不断扩大。未来几年，酸梅酒市场仍将保持增长趋势。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消费者对健康饮食的关注增加，酸梅酒的市场规模不断扩大。越来越多的人开始认识到酸梅酒的天然、健康特性，并将其纳入日常饮品的选择之一。同时，随着生产技术的不断改进和品质管理的加强，酸梅酒的品质得到了保障，也进一步推动了市场的增长。未来几年，随着健康饮食观念的深入人心和消费者对高品质生活的追求，酸梅酒市场仍将保持增长趋势。预计市场规模将继续扩大，竞争也将更加激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酸梅酒的市场规模与增长趋势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酸梅酒行业市场分析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市场需求增长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随着消费者对健康饮食的关注增加，酸梅酒作为一种健康饮品，市场需求呈现逐年增长趋势。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消费群体分析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酸梅酒的主要消费群体为年轻人和中年人，他们注重健康、追求品质生活，是酸梅酒市场的主要消费力量。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市场需求区域分布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酸梅酒市场需求主要集中在大中城市和经济发达地区，这些地区消费者购买力强，对高品质饮品需求较高。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97" r="1679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消费者在购买酸梅酒时，主要考虑品牌、口感、品质、价格等因素，其中品牌和口感是影响消费者购买决策的重要因素。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购买决策因素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消费者购买酸梅酒的渠道主要为超市、便利店、电商平台等，其中电商平台因方便快捷的特点成为越来越多消费者的选择。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消费渠道选择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通过市场调查和用户评价，了解消费者对酸梅酒的口感、品质、包装等方面的反馈和评价，有助于企业改进产品和服务。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消费者反馈与评价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市场细分分析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酸梅酒市场可以根据产品类型细分为不同类型，如低度果酒、高度白酒等，不同类型产品的市场需求和消费群体存在差异。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目标客户细分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根据消费者的年龄、性别、收入等因素，将酸梅酒市场细分为不同的目标客户群体，针对不同客户群体制定相应的营销策略。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销售渠道细分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根据销售渠道的不同，酸梅酒市场可以细分为线上销售和线下销售，不同销售渠道的消费群体和营销策略也存在差异。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产品类型细分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市场集中度分析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通过市场集中度分析，了解酸梅酒市场的竞争格局，有助于企业了解市场情况和制定市场拓展策略。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竞争环境变化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关注竞争环境的变化，如新企业的进入、老企业的退出、市场竞争态势的变化等，及时调整自身的竞争策略。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主要竞争企业分析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对酸梅酒市场的主要竞争企业进行分析，了解其市场份额、营销策略、产品特点等，有助于企业制定相应的竞争策略。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市场竞争格局分析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酸梅酒行业发展策略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不断研发新的酸梅酒品种，满足不同消费者的口味和需求。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严格把控产品质量，确保产品的安全、卫生和口感。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品质保证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针对不同消费群体，推出不同定位的酸梅酒产品，提高市场占有率。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差异化定位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品牌形象塑造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建立独特的品牌形象，提升品牌知名度和美誉度。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品牌维护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加强品牌保护，防止侵权行为和不良竞争。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品牌传播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通过多种渠道进行品牌宣传和推广，提高品牌曝光率和影响力。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线下渠道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与餐饮、超市等线下渠道合作，提高产品覆盖率和销售量。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多元化渠道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探索新的销售渠道，如跨境电商、自建专卖店等，以适应市场的变化。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线上渠道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利用电商平台、社交媒体等线上渠道，拓展销售市场和客户群体。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渠道策略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开展各种促销活动，如打折、赠品等，吸引消费者购买。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会员营销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建立会员制度，提供会员专享优惠和服务，增加客户粘性。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利用数据分析工具，了解消费者需求和行为，优化营销策略。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营销策略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酸梅酒行业发展趋势与挑战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https://d.book118.com/977165046036006033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2024-09-06T13:45:11.999</cp:lastPrinted>
  <dcterms:created xsi:type="dcterms:W3CDTF">2024-09-06T05:45:12Z</dcterms:created>
  <dcterms:modified xsi:type="dcterms:W3CDTF">2024-09-06T05:45:14Z</dcterms:modified>
</cp:coreProperties>
</file>