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E31D3-8CBF-48A1-AA08-B1B76291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ABA8A-A127-42D6-A0AD-C994F3C95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28E2B-2900-4E95-A44F-A994AD876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DE1DE-8A36-48A8-BFBE-2592F3BA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159EA-CC25-4271-AFD9-E8DEBA5B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89ABF-1A62-4B9A-8BEB-593E03D1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7F085-98D2-40B5-B432-3AB29850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98B34-B829-4881-8A1F-E95DDF44D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2F320-76C5-4912-8FB6-6660B3A7D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E1CCB-F815-4A20-8DF6-EA83CD63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FE69E-003F-4460-9D91-F251E4F7D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00011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水务局的文明单位创建总结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文明单位创建工作回顾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思想道德建设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文化建设与传承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生态文明建设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水务局作为城市基础设施管理的重要部门，积极响应政府号召，参与文明城市创建工作，为提升城市整体文明水平贡献力量。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贯彻文明城市创建精神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通过文明单位创建活动，水务局能够加强自身建设，提高员工素质，展现良好的行业形象，赢得社会广泛认可。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提升水务局文明形象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文明单位创建活动有助于水务局提升管理水平和服务质量，为城市供水、排水、污水处理等水务工作提供有力保障。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推动水务事业高质量发展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对水务局文明单位创建的全过程进行回顾，包括制定方案、组织实施、监督检查等环节。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创建过程回顾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重点展示水务局在文明单位创建过程中取得的显著成果，如员工素质提升、服务质量改善、行业形象提升等。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创建成果展示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对创建过程中的经验教训进行深入分析，提炼出可供借鉴和推广的做法，以及需要改进和完善的方面。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结合水务局实际情况，提出未来文明单位创建工作的发展规划和建议，为持续推动水务事业高质量发展提供指导。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文明单位创建工作回顾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创建目标和原则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以习近平新时代中国特色社会主义思想为指导，培育和践行社会主义核心价值观，推动水务局精神文明建设，提高员工文明素质，树立水务局良好形象。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坚持党的领导，全员参与，注重实效，突出特色。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制定创建计划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明确创建目标、任务分工、时间节点等，确保创建工作有计划、有步骤地进行。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组织员工开展文明服务、文明礼仪、文明交通等主题活动，引导员工养成良好的行为习惯。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定期对创建工作进行检查评估，及时发现问题并督促整改，确保创建工作取得实效。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通过宣传栏、标语、宣传册等多种形式，宣传文明创建的意义、目标和要求，提高员工的参与意识和文明素质。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创建过程和措施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水务局的服务态度、服务效率和服务质量得到明显改善，用户满意度不断提高。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促进了水务事业的发展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文明单位创建工作为水务局的发展注入了新的动力和活力，推动了水务事业的持续健康发展。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单位形象改善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水务局的对外形象更加文明、专业、高效，赢得了社会各界的广泛认可和好评。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员工文明素质提高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员工遵守社会公德、职业道德和家庭美德的自觉性明显增强，文明素质得到显著提高。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创建成果和影响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思想道德建设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社会主义核心价值观宣传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组织员工深入学习社会主义核心价值观，通过讲座、研讨会、知识竞赛等形式，加强员工对核心价值观的理解和认同。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宣传阵地建设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利用水务局内部刊物、宣传栏、网站等宣传阵地，广泛宣传社会主义核心价值观，营造良好的学习氛围。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先进典型引领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评选表彰践行社会主义核心价值观的先进典型，用身边人、身边事教育引导员工，发挥榜样的示范引领作用。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定期开展道德讲堂活动，邀请专家学者授课，引导员工树立正确的道德观念和价值追求。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道德讲堂建设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组织员工参加各类素质培训课程，提高员工的职业道德、社会公德、家庭美德等方面的素质。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制定员工行为规范，明确员工在工作和生活中的行为准则，加强员工自我约束和自我管理。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员工道德教育和素质提升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志愿服务和公益活动成果展示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定期展示水务局志愿服务和公益活动的成果，激发员工参与社会公益事业的热情。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成立水务局志愿服务团队，鼓励员工积极参与志愿服务活动，奉献爱心、服务社会。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公益活动开展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组织员工参加各类公益活动，如扶贫济困、环保宣传、无偿献血等，积极履行社会责任。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志愿服务和公益活动参与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文化建设与传承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系统收集水务局成立以来的历史资料，包括图片、文档、影像等，为水务文化的挖掘提供丰富素材。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水务历史资料收集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从历史资料中提炼出水务文化的核心元素，如治水理念、水务精神、水务人等，形成独特的水务文化标识。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水务文化元素提炼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通过建设水务文化展厅、水务文化长廊等载体，将水务文化进行可视化呈现，便于员工和客户了解和传承。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文化传承载体建设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水务文化挖掘与整理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https://d.book118.com/978000011140006036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2024-09-16T11:46:24.040</cp:lastPrinted>
  <dcterms:created xsi:type="dcterms:W3CDTF">2024-09-16T03:46:24Z</dcterms:created>
  <dcterms:modified xsi:type="dcterms:W3CDTF">2024-09-16T03:46:26Z</dcterms:modified>
</cp:coreProperties>
</file>