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0E19B-0760-42AF-B649-82517076D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D5FA5-944B-43C9-B802-53E5385CB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08816-8163-4110-876E-753595034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72A14-BFD9-4B6F-91C7-EC5AFCD7B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EA8F49-E4DA-4004-8D09-2663A531F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3DBF31-6748-4978-8A83-94E871B2A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567E42-7ABA-48CB-82D3-9EB8E0684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E6ED27-EC0F-4508-94F3-3B4E334D7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7D6D5-FCCB-48C8-AF06-2242B99EE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355EB-EA0A-4ABB-9E54-FAEB539DD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CA641-FEAF-4189-8595-B2088A1B5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0210704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康复科岗前培训制度及流程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培训制度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培训流程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培训成果展示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rcRect l="16189" r="16189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9488" y="1679928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培养康复科医生的专业技能和理论知识，提高其临床诊疗能力。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82813" y="4230233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确保康复科医生能够为患者提供高质量的康复医疗服务。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576784" y="1554515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增强康复科医生对康复治疗流程和康复设备的了解，提高其康复治疗水平。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643459" y="4161971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提高康复科医生的团队协作和沟通能力，加强其职业素养。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新入职的康复科医生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需要提高康复诊疗水平的在职康复科医生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培训周期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一般为3个月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每周5天，每天8小时，其中理论学习占30%，实践操作占70%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培训周期与时间安排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培训方式与内容</a:t>
            </a:r>
          </a:p>
        </p:txBody>
      </p:sp>
      <p:sp>
        <p:nvSpPr>
          <p:cNvPr id="23" name="Freeform 23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rcRect l="15472" r="15472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sp>
        <p:nvSpPr>
          <p:cNvPr id="43" name="TextBox 43"/>
          <p:cNvSpPr txBox="1"/>
          <p:nvPr/>
        </p:nvSpPr>
        <p:spPr>
          <a:xfrm>
            <a:off x="653186" y="1428545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85016" y="1781107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康复医学基础、康复治疗技术、康复病种及病例分析等。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53186" y="3877672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专家讲座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85016" y="4230233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邀请康复医学领域的专家进行授课，分享经验和技巧。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276691" y="1360283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508521" y="1712845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康复设备操作、康复治疗流程、病例模拟等。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276691" y="3809410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案例讨论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508521" y="4161971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针对典型病例进行讨论，提高医生分析问题和解决问题的能力。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506694" y="1497044"/>
            <a:ext cx="2843213" cy="8318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941441" y="3257709"/>
            <a:ext cx="534543" cy="232601"/>
          </a:xfrm>
          <a:custGeom>
            <a:rect l="l" t="t" r="r" b="b"/>
            <a:pathLst>
              <a:path w="205" h="89">
                <a:moveTo>
                  <a:pt x="103" y="19"/>
                </a:moveTo>
                <a:cubicBezTo>
                  <a:pt x="82" y="19"/>
                  <a:pt x="62" y="12"/>
                  <a:pt x="4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79"/>
                  <a:pt x="10" y="89"/>
                  <a:pt x="22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95" y="89"/>
                  <a:pt x="205" y="79"/>
                  <a:pt x="205" y="67"/>
                </a:cubicBezTo>
                <a:cubicBezTo>
                  <a:pt x="205" y="0"/>
                  <a:pt x="205" y="0"/>
                  <a:pt x="205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43" y="12"/>
                  <a:pt x="124" y="19"/>
                  <a:pt x="103" y="1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941441" y="2961291"/>
            <a:ext cx="534543" cy="307467"/>
          </a:xfrm>
          <a:custGeom>
            <a:rect l="l" t="t" r="r" b="b"/>
            <a:pathLst>
              <a:path w="205" h="118">
                <a:moveTo>
                  <a:pt x="183" y="42"/>
                </a:moveTo>
                <a:cubicBezTo>
                  <a:pt x="180" y="42"/>
                  <a:pt x="180" y="42"/>
                  <a:pt x="180" y="42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4" y="22"/>
                  <a:pt x="154" y="22"/>
                  <a:pt x="154" y="22"/>
                </a:cubicBezTo>
                <a:cubicBezTo>
                  <a:pt x="154" y="10"/>
                  <a:pt x="144" y="0"/>
                  <a:pt x="13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1" y="0"/>
                  <a:pt x="51" y="10"/>
                  <a:pt x="51" y="22"/>
                </a:cubicBezTo>
                <a:cubicBezTo>
                  <a:pt x="51" y="42"/>
                  <a:pt x="51" y="42"/>
                  <a:pt x="51" y="42"/>
                </a:cubicBezTo>
                <a:cubicBezTo>
                  <a:pt x="25" y="42"/>
                  <a:pt x="25" y="42"/>
                  <a:pt x="25" y="42"/>
                </a:cubicBezTo>
                <a:cubicBezTo>
                  <a:pt x="22" y="42"/>
                  <a:pt x="22" y="42"/>
                  <a:pt x="22" y="42"/>
                </a:cubicBezTo>
                <a:cubicBezTo>
                  <a:pt x="10" y="42"/>
                  <a:pt x="0" y="52"/>
                  <a:pt x="0" y="64"/>
                </a:cubicBezTo>
                <a:cubicBezTo>
                  <a:pt x="0" y="101"/>
                  <a:pt x="0" y="101"/>
                  <a:pt x="0" y="101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67" y="112"/>
                  <a:pt x="84" y="118"/>
                  <a:pt x="103" y="118"/>
                </a:cubicBezTo>
                <a:cubicBezTo>
                  <a:pt x="121" y="118"/>
                  <a:pt x="138" y="112"/>
                  <a:pt x="151" y="101"/>
                </a:cubicBezTo>
                <a:cubicBezTo>
                  <a:pt x="205" y="101"/>
                  <a:pt x="205" y="101"/>
                  <a:pt x="205" y="101"/>
                </a:cubicBezTo>
                <a:cubicBezTo>
                  <a:pt x="205" y="64"/>
                  <a:pt x="205" y="64"/>
                  <a:pt x="205" y="64"/>
                </a:cubicBezTo>
                <a:cubicBezTo>
                  <a:pt x="205" y="52"/>
                  <a:pt x="195" y="42"/>
                  <a:pt x="183" y="42"/>
                </a:cubicBezTo>
                <a:close/>
                <a:moveTo>
                  <a:pt x="67" y="26"/>
                </a:moveTo>
                <a:cubicBezTo>
                  <a:pt x="67" y="22"/>
                  <a:pt x="67" y="22"/>
                  <a:pt x="67" y="22"/>
                </a:cubicBezTo>
                <a:cubicBezTo>
                  <a:pt x="67" y="19"/>
                  <a:pt x="70" y="17"/>
                  <a:pt x="73" y="17"/>
                </a:cubicBezTo>
                <a:cubicBezTo>
                  <a:pt x="132" y="17"/>
                  <a:pt x="132" y="17"/>
                  <a:pt x="132" y="17"/>
                </a:cubicBezTo>
                <a:cubicBezTo>
                  <a:pt x="135" y="17"/>
                  <a:pt x="138" y="19"/>
                  <a:pt x="138" y="22"/>
                </a:cubicBezTo>
                <a:cubicBezTo>
                  <a:pt x="138" y="26"/>
                  <a:pt x="138" y="26"/>
                  <a:pt x="138" y="26"/>
                </a:cubicBezTo>
                <a:cubicBezTo>
                  <a:pt x="138" y="42"/>
                  <a:pt x="138" y="42"/>
                  <a:pt x="138" y="42"/>
                </a:cubicBezTo>
                <a:cubicBezTo>
                  <a:pt x="67" y="42"/>
                  <a:pt x="67" y="42"/>
                  <a:pt x="67" y="42"/>
                </a:cubicBezTo>
                <a:lnTo>
                  <a:pt x="67" y="26"/>
                </a:lnTo>
                <a:close/>
                <a:moveTo>
                  <a:pt x="101" y="101"/>
                </a:moveTo>
                <a:cubicBezTo>
                  <a:pt x="92" y="101"/>
                  <a:pt x="85" y="94"/>
                  <a:pt x="85" y="86"/>
                </a:cubicBezTo>
                <a:cubicBezTo>
                  <a:pt x="85" y="77"/>
                  <a:pt x="92" y="70"/>
                  <a:pt x="101" y="70"/>
                </a:cubicBezTo>
                <a:cubicBezTo>
                  <a:pt x="110" y="70"/>
                  <a:pt x="117" y="77"/>
                  <a:pt x="117" y="86"/>
                </a:cubicBezTo>
                <a:cubicBezTo>
                  <a:pt x="117" y="94"/>
                  <a:pt x="110" y="101"/>
                  <a:pt x="101" y="1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49149" y="1107618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康复医学基础知识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80979" y="1460180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包括康复医学的基本概念、发展历程、治疗原则和方法等。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49149" y="3556745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康复科常用药物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80979" y="3909306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了解康复科常用药物的种类、作用机制和使用方法，提高用药安全意识。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463317" y="1107618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常见疾病康复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95147" y="1460180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针对常见疾病如神经系统疾病、骨关节疾病等的康复治疗原则和方法。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63317" y="3556745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康复评定技术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95147" y="3909306"/>
            <a:ext cx="2931336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学习如何对患者的功能状况进行客观、准确的评定，为康复治疗提供依据。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通过模拟和真实病例，学习并掌握各种康复治疗技术的操作方法，如物理疗法、作业疗法等。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康复治疗技术操作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熟悉并掌握康复科常用设备的操作方法，如理疗设备、康复机器人等。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康复科常用设备操作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通过模拟场景和真实案例，提高与患者的沟通能力，提升患者满意度。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患者沟通能力训练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通过模拟和真实案例，培养团队协作精神，提高工作效率。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团队协作能力培养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https://d.book118.com/978002107044006030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2024-09-06T15:51:57.778</cp:lastPrinted>
  <dcterms:created xsi:type="dcterms:W3CDTF">2024-09-06T07:51:57Z</dcterms:created>
  <dcterms:modified xsi:type="dcterms:W3CDTF">2024-09-06T07:51:59Z</dcterms:modified>
</cp:coreProperties>
</file>