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456F5-76FB-4E39-809E-D6DFC4F43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EE2F-3D48-4DB6-8D2A-E64E8DD7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C1D3-10C4-4A21-8AA7-7ABB1316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999CC-25B3-4B9C-A4F9-1BE112F7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54648-48DC-4DFB-BF03-4443594D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414CE-F40C-481E-B570-CE17BCDF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3EBB7-4C95-4772-915E-26C993B7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A40A1-9361-4B0F-9E26-A41BA267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D9901-2681-47C1-893A-F82BDD4D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C014E-DBDE-4D33-98A6-CEF9945AF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0E103-A9CD-4204-860C-580AD4E4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021430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产品心理定价策略案例研究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产品心理定价策略概述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产品心理定价策略类型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产品心理定价策略案例分析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产品心理定价策略的优缺点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产品心理定价策略的未来发展与趋势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产品心理定价策略概述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心理定价策略是指企业根据消费者心理和行为特征，采用有别于传统价格定价方式的一种定价策略。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心理定价策略强调从消费者的心理感受出发，通过价格策略影响消费者的购买决策，具有针对性、灵活性、隐蔽性和竞争性的特点。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通过心理定价策略，企业可以更好地满足消费者需求，提高产品在市场上的竞争力。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提高产品竞争力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心理定价策略能够激发消费者的购买欲望，提高销售量，增加企业的市场份额。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合理的心理定价策略有助于提升企业品牌形象，增加消费者对品牌的信任感和忠诚度。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心理定价策略的起源可以追溯到20世纪初的市场营销理论。在当时，营销专家开始关注消费者心理对购买决策的影响，心理定价策略逐渐受到重视。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心理定价策略不断发展演变，出现了更多的定价形式和手段，如价格分割、限时促销等。同时，随着大数据和人工智能技术的应用，心理定价策略的精准性和个性化程度也在不断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产品心理定价策略类型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整数定价策略是指将产品价格设定为整数，以突出产品的品质和价值感。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例如，某高端智能手机采用整数定价策略，将价格设定为3000元，给消费者一种高端、品质保证的印象，从而吸引目标客户群体。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整数定价策略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19" r="229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尾数定价策略是指将产品价格设定为带有尾数的数字，以突出产品的亲民感和性价比。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例如，某超市的日常用品采用尾数定价策略，将价格设定为9.9元或19.9元，给消费者一种价格实惠、物有所值的印象，从而促进销售。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尾数定价策略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声望定价策略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声望定价策略是指将产品价格设定得较高，以突出产品的品牌形象和价值感。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例如，某奢侈品牌的手表采用声望定价策略，将价格设定为数万元至数十万元不等，通过高价传递产品的品质和品牌形象，吸引特定的消费群体。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招徕定价策略是指将某几款产品价格设定得较低，以吸引消费者关注和购买，同时带动其他产品的销售。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例如，某电商平台的电子产品采用招徕定价策略，将某几款手机价格大幅降低，吸引消费者关注并购买，同时带动平台其他手机的销售。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招徕定价策略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分段定价策略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分段定价策略是指根据产品的不同规格、功能或时间等维度进行分档定价，以满足不同消费者的需求。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例如，某健身房的会员卡采用分段定价策略，分为月卡、季卡、半年卡和年卡等多个档次，以满足不同消费者的健身需求和预算。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产品心理定价策略案例分析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https://d.book118.com/978002143062006031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2024-09-08T10:01:30.519</cp:lastPrinted>
  <dcterms:created xsi:type="dcterms:W3CDTF">2024-09-08T02:01:30Z</dcterms:created>
  <dcterms:modified xsi:type="dcterms:W3CDTF">2024-09-08T02:01:32Z</dcterms:modified>
</cp:coreProperties>
</file>