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E9182-0318-4084-BAC6-C49378187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609BF8-CC39-4062-A57A-6483F71A6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C30AE-6DC0-4233-BC12-893C2E3F7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D9F423-8513-4031-9352-939F12AD9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E3B472-B2AE-45B8-ADF9-1B847F3A3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2E4C80-00C0-4128-8801-3E1BF932A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0E1BC6-671F-4E8A-9037-63BFC3E5E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9643D7-AA1A-4D94-A60D-1695500AC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A4E317-C20C-48B8-82EF-636E129AE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48440C-ABC1-4B56-B0EF-D56ED858E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D274B2-9D7B-41B8-A9E5-156626E86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03017114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院感标准预防的基本原则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院感标准预防概述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防护用品的使用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清洁与消毒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医疗废物管理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院感标准预防概述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院感标准预防是指在医院环境中，为预防感染性疾病在患者、医务人员和探视者之间的传播而采取的一系列措施。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随着医疗技术的进步，医院成为感染性疾病传播的高风险场所。院感标准预防旨在降低医院感染的风险，保障患者和医务人员的健康安全。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对医院环境、医疗器械和物品进行定期清洁和消毒，减少病原微生物的传播。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清洁与消毒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对医疗废物进行规范处理，防止感染性废物的扩散。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医疗废物处理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对感染性疾病患者采取隔离措施，为医务人员提供必要的防护用品，如手套、口罩、防护服等。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隔离与防护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医务人员应严格执行手卫生规范，勤洗手或使用手消毒剂，以减少交叉感染的风险。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加强呼吸道卫生管理，如要求患者和探视者佩戴口罩，减少飞沫传播。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呼吸道卫生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院感标准预防的基本原则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手卫生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卫生是指医务人员洗手、卫生手消毒和外科手消毒的总称。洗手是指医务人员用肥皂或者皂液和流动水洗手，去除手部皮肤污垢、碎屑和部分致病菌的过程；卫生手消毒是指医务人员用速干手消毒剂揉搓双手，以减少手部暂居菌的过程；外科手消毒是指外科手术前医务人员用肥皂或者皂液和流动水洗手，再用手消毒剂清除或者杀灭手部暂居菌和减少常驻菌的过程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手卫生是医院感染控制的重要措施之一，通过手卫生可以有效地降低医院感染的发生率，保障患者的安全和医疗质量。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使用肥皂或者皂液和流动水按照六步洗手法洗手，洗手时间不少于15秒。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042" r="18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卫生手消毒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外科手消毒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6042" r="26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使用速干手消毒剂揉搓双手，揉搓时间不少于15秒。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先用肥皂或者皂液和流动水洗手，再用手消毒剂清除或者杀灭手部暂居菌和减少常驻菌。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手卫生的实施方法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手卫生的注意事项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手卫生设施：医院应该为医务人员提供充足、清洁、舒适的手卫生设施，包括洗手池、水龙头、洗手液、干手纸等。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手卫生时机：医务人员在接触患者前后、进行无菌技术操作前后、处理清洁或者无菌物品前后、接触不同患者之间或者接触患者黏膜、破损皮肤及伤口前后等应该进行手卫生。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手卫生方法：医务人员应该熟练掌握六步洗手法，在洗手时应该用流动水彻底冲洗双手，确保洗手效果。同时，手消毒剂应该选择符合国家相关标准的合格产品，使用时应该根据产品说明书进行配制和使用。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手卫生依从性：医院应该加强手卫生宣传和教育，提高医务人员对手卫生的认识和重视程度，加强监督和管理，确保医务人员能够自觉遵守手卫生规范。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防护用品的使用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用于减少手部皮肤与污染物品的接触。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护目镜或防护面屏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用于保护眼睛和面部免受血液、体液等污染。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医用防护口罩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用于对空气动力学直径≥0.3µm的颗粒物进行过滤，阻隔气溶胶、飞沫等。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一次性使用医用口罩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用于阻隔口腔和鼻腔呼出或喷出污染物。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医用外科口罩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用于阻隔血液、体液和飞溅物。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防护用品的种类与选择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https://d.book118.com/978003017114006047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2024-09-29T02:15:15.218</cp:lastPrinted>
  <dcterms:created xsi:type="dcterms:W3CDTF">2024-09-28T18:15:15Z</dcterms:created>
  <dcterms:modified xsi:type="dcterms:W3CDTF">2024-09-28T18:15:16Z</dcterms:modified>
</cp:coreProperties>
</file>