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99647-10FD-4F36-89CE-768C614FA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7B790-05BD-470D-9C70-C407CD5BC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CE1F3-D837-4591-8AB9-192EA59FD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BEC2F-B286-468B-9970-46C857386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081F9-382C-4294-B65A-5D1116DBC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BA920-A19A-446D-B7AE-F631D27A3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9855B-5A99-45D5-8AF3-BDED0A469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2F050-EE73-4E70-8F61-73D0DC4B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63060-78B1-426F-B153-0C35E25B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9B7B5-F649-43A6-B5A7-2840934FA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031ED-0225-4090-8AAB-295DDEAB8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04044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第一~三章网页设计基础知识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网页基本元素设计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网页布局与排版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网页色彩与风格设计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网页动态效果设计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网页设计与用户体验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网页设计是指根据用户需求和企业目标，运用各种设计元素和技术手段，创作出具有良好视觉效果和用户体验的网页的过程。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网页设计的目的是为用户提供便捷、舒适和愉悦的浏览体验，同时实现企业的品牌形象宣传、产品推广和销售转化等目标。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网页设计应注重用户体验，确保页面布局清晰、导航简单明了，提供易于理解和操作的界面。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用户友好性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保持设计风格、色彩搭配和字体选择的一致性，有助于塑造统一的品牌形象，提高用户的认知度和信任感。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针对不同设备和屏幕尺寸进行优化，确保在各种设备上都能呈现良好的视觉效果和用户体验。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优化页面结构和代码，减少不必要的元素和插件，提高页面加载速度，降低用户等待时间。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快速加载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简约、清晰的设计风格，强调色彩和字体的运用，减少过多的装饰和阴影效果。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响应式与移动端优化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随着移动设备的普及，网页设计需更加注重响应式和移动端优化，以适应不同屏幕尺寸和触摸操作。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AI与机器学习应用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将AI和机器学习技术应用于网页设计，实现个性化推荐、智能导航等高级功能，提升用户体验和网站价值。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动态效果与交互设计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运用CSS3动画、JavaScript等技术实现页面元素的动态效果和交互功能，提高用户体验和参与度。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网页基本元素设计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根据网站风格和目标受众选择合适的字体，确保易读性和美观性。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设置合适的字号和行距，使文本易于阅读，同时保持页面整洁。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选择与背景色对比度适中的文本颜色，确保文本在各种设备上清晰可见。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字号和行距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文本颜色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文本元素设计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选择与网站主题相关的高质量图像，提升页面的视觉效果。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优化图像大小，确保在不同设备上都能快速加载，同时保持图像清晰度。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根据图像特点和需求选择合适的图像格式（如JPG、PNG、GIF等）。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图像选择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图像大小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图像格式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图像元素设计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设置与文本颜色区分度高的链接颜色，方便用户识别。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通过下划线、加粗等方式突出链接，提高用户点击率。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确保所有链接都能正确导向目标页面，避免死链和错误链接。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链接颜色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链接样式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链接有效性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链接元素设计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网页布局与排版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页面元素的位置和大小在加载时就已确定，不会随着用户设备屏幕尺寸的变化而变化。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静态布局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页面元素的大小会随着用户设备屏幕尺寸的变化而变化，但位置相对固定。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页面元素的位置和大小都会随着用户设备屏幕尺寸的变化而变化，以适应不同设备的显示需求。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响应式布局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网页布局的基本类型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避免过多的装饰和复杂的排版，保持页面简洁明了，突出重点内容。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保持页面风格、字体、颜色等的一致性，提高用户的阅读体验。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合理安排页面元素的对齐方式和间距，使页面看起来更加整洁、美观。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选择合适的色彩搭配，营造出符合网站主题的视觉效果。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对齐与间距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网页排版的原则与技巧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https://d.book118.com/978004044006006032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2024-09-09T05:57:49.542</cp:lastPrinted>
  <dcterms:created xsi:type="dcterms:W3CDTF">2024-09-08T21:57:49Z</dcterms:created>
  <dcterms:modified xsi:type="dcterms:W3CDTF">2024-09-08T21:57:51Z</dcterms:modified>
</cp:coreProperties>
</file>