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16D5B-6239-4074-9050-6B8533F34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6BCD9-C58D-406B-B5F4-2D8B4F261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D5411-D634-428E-9C2E-A5D5C7028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AF241-AA9E-401B-AB86-02D6CEB42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205847-4AA4-4309-A466-14768AD13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857422-5444-43EA-AA90-660E7967D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6020C8-64F6-42F5-9E1A-98FB307B9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55094-081A-4891-91A6-5BC86E53F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7F411-3DD2-4574-989D-DDC2E56BE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F7216-C436-472C-BA8B-213D0C56B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B6A49-6B9C-4E45-AB3F-0A3F29CF5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041101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乡镇财政干部工作总结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工作方法与经验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对过去一段时间内乡镇财政工作进行全面梳理和总结，展示工作成果和亮点。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深入分析工作中存在的问题和不足，为改进工作提供参考。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结合当前形势和任务，提出未来乡镇财政工作的目标和方向。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其他重要事项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报告期内乡镇财政工作中其他需要汇报的重要事项。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队伍建设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乡镇财政干部队伍建设、培训和管理情况。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财政监管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对乡镇财政资金使用、财务管理等方面的监管情况。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财政收支情况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报告期内乡镇财政收支总体情况，包括收入、支出、结余等方面。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预算编制、执行、调整及决算等环节的开展情况。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通过加强税收征管，优化收入结构，实现了财政收入的稳步增长，为乡镇经济社会发展提供了有力保障。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财政收入稳步增长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加强对非税收入的监管，规范收缴程序，确保非税收入及时足额上缴财政，有效防止了跑冒滴漏现象。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非税收入管理规范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83" r="10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注重提高财政收入质量，减少虚增收入和违规收入，使财政收入更加真实可靠，为政府决策提供准确依据。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财政收入质量提升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财政收入完成情况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预算管理水平提高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加强预算管理，细化预算科目，提高预算编制的科学性和准确性，确保了财政资金的合理有效使用。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支出结构持续优化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根据乡镇经济社会发展需要，不断优化财政支出结构，加大对教育、医疗、社保等民生领域的投入力度，促进了社会公平和和谐发展。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财政支出监管强化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加强对财政支出的监管和审计，及时发现和纠正支出过程中的问题，保障了财政资金的安全和效益。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财政支出优化情况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积极参与和推进财政体制改革，完善乡镇财政管理体制，理顺县乡财政关系，提高了乡镇财政的自主权和统筹能力。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财政体制改革深化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按照上级要求，稳步推进预算管理改革，实施全面规范的预算公开制度，提高了预算管理的透明度和公信力。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预算管理改革推进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积极探索绩效管理改革，建立科学合理的绩效评价指标体系，对财政资金的使用效益进行评估和考核，提高了财政资金使用效益和管理水平。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绩效管理改革探索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财政改革推进情况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工作方法与经验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遵循“量入为出、收支平衡”的原则，科学合理地编制乡镇财政预算，确保预算的完整性和准确性。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250" r="10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严格按照批准的预算执行，加强预算执行的监督和管理，确保资金的有效使用。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根据实际情况，及时对预算进行调整，确保预算与实际支出相符。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预算管理方法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资金管理方法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资金筹集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积极拓宽资金来源渠道，通过税收、非税收入、上级补助等多种方式筹集资金，保障乡镇财政正常运转。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严格按照规定用途使用资金，确保资金的安全和有效使用。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资金监管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建立健全资金监管制度，加强对资金使用情况的监督和检查，防止资金流失和挪用。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https://d.book118.com/978004110124006024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2024-09-01T04:03:50.646</cp:lastPrinted>
  <dcterms:created xsi:type="dcterms:W3CDTF">2024-08-31T20:03:50Z</dcterms:created>
  <dcterms:modified xsi:type="dcterms:W3CDTF">2024-08-31T20:03:52Z</dcterms:modified>
</cp:coreProperties>
</file>