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DEDB6-52E2-4F0C-A185-6F02B8D9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200ED-33DD-4FB3-AD39-2B85B506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93828-1D9F-469F-80E1-E198400F2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2757C-23BB-45F4-8E0D-49D3DC16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4D815-D0FC-4265-9221-3BD0A98D9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33263-9D60-48EF-B397-29C282B23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44D60-1577-4AA8-8F85-500DDE5F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DB37B-F191-4D4C-A1EF-867ED4B5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80885-670E-459C-B8BF-89C153CD8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47425-06B2-4480-B202-391EA1EE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6C3DA-A2AA-4798-B120-933255A3B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0513614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儿童免疫接种：预防儿童疾病的最佳方法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儿童常见传染病及其危害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国内外儿童免疫接种现状及政策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家长如何参与孩子免疫接种工作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学校和幼儿园在免疫接种中作用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提高儿童免疫接种率策略探讨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免疫接种基本概念与重要性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免疫接种定义及目的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免疫接种的目的在于通过提高人群的免疫水平，降低传染病的发病率和死亡率，保护人类健康。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免疫接种是指通过注射、口服等方式，将经过处理的疫苗引入人体，使人体产生对相应病原体的免疫力，从而预防疾病的发生。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预防传染病效果显著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通过免疫接种，许多传染病如麻疹、脊髓灰质炎、乙肝等已被有效控制或消灭。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免疫接种显著降低了儿童传染病的发病率和死亡率，提高了儿童的生存率和生存质量。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免疫接种减少了因传染病导致的医疗费用支出，减轻了家庭和社会的经济负担。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通过预防传染病的发生，免疫接种降低了因病缺勤、停工停产等社会成本，有利于社会经济的发展。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降低医疗负担和社会成本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儿童常见传染病及其危害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由麻疹病毒引起的急性呼吸道传染病，主要症状包括发热、咳嗽、流涕、眼结膜炎、口腔粘膜斑及皮肤斑丘疹。严重时可并发肺炎、脑炎等，甚至导致死亡。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由风疹病毒引起的急性呼吸道传染病，表现为低热、皮疹和耳后、枕部淋巴结肿大。孕妇感染风疹病毒可导致胎儿畸形、死胎或早产。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75" r="12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麻疹、风疹等呼吸道传染病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719" r="21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脊髓灰质炎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由脊髓灰质炎病毒引起的急性肠道传染病，主要侵犯脊髓前角运动神经细胞，导致肢体松弛性麻痹。严重者可因呼吸肌麻痹而死亡。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轮状病毒感染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轮状病毒是引起婴幼儿腹泻的主要病原体之一，主要表现为急性胃肠炎，病程一般为7天，发热持续3天，呕吐2～3天，腹泻5天。严重者可出现脱水症状。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脊髓灰质炎等肠道传染病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乙型肝炎等血液传播疾病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乙型肝炎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由乙型肝炎病毒引起的以肝脏病变为主的一种传染病，临床上以食欲减退、恶心、上腹部不适、肝区痛、乏力为主要表现。部分患者可有黄疸发热和肝大伴有肝功能损害。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丙型肝炎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由丙型肝炎病毒引起的病毒性肝炎，其传播途径、临床表现及防治措施与乙型肝炎相似。但丙型肝炎对人类健康的威胁不亚于乙型肝炎。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国内外儿童免疫接种现状及政策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1978年实施计划免疫，提出“四苗防六病”目标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1990年实现以省、自治区、直辖市为单位的儿童免疫接种率达到85%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2000年以后，我国逐步将乙肝疫苗、甲肝疫苗、流脑疫苗等纳入国家免疫规划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183" r="2718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我国儿童免疫规划发展历程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国家免疫规划疫苗实行免费接种，包括卡介苗、乙肝疫苗、脊髓灰质炎疫苗等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非国家免疫规划疫苗实行自愿自费接种，如水痘疫苗、流感疫苗等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实行预防接种证制度，保障儿童接受规范、安全的预防接种服务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现阶段我国儿童免疫接种政策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https://d.book118.com/978005136140006043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2024-09-23T17:02:04.025</cp:lastPrinted>
  <dcterms:created xsi:type="dcterms:W3CDTF">2024-09-23T09:02:04Z</dcterms:created>
  <dcterms:modified xsi:type="dcterms:W3CDTF">2024-09-23T09:02:06Z</dcterms:modified>
</cp:coreProperties>
</file>