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7FB37-6D02-4B1C-96AF-6B0C8877E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9280B-02D0-43F2-A22E-E8AA2FCAB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C4A49-FCA3-43B8-A06A-2AA6435C5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37E96-3F43-4B96-B818-9F9E207B8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556B2-D7CD-45BC-B5C4-E1106C028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638434-A993-4CBE-B01A-4B3BD0531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CFAE43-A0CC-461F-89E5-A64CBCB0F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BA00A-7105-4D21-9E3D-1271F15F8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C5379-0507-46F7-9033-475432248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0BFFD-0D2C-41B0-9832-651EA38ED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7E90A-BA26-412F-BC48-8652C002F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1000002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智能护理智能科技推动病患康复进程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智能科技在护理领域应用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智能护理设备与系统介绍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政策法规与伦理道德问题探讨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智能护理是一种结合人工智能、大数据、物联网等先进技术，为病患提供个性化、精准化护理服务的全新医疗模式。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随着科技的进步和医疗需求的提高，智能护理正朝着更加人性化、智能化、专业化的方向发展，推动医疗护理行业的创新与变革。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随着全球老龄化趋势的加剧，对老年病患的护理需求日益增长，智能护理市场具有巨大的潜力。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8333" r="2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传统医疗护理模式受限于人力资源不足，智能护理可有效缓解医疗资源紧张问题，提高护理效率。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852" r="2285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不同病患具有不同的护理需求，智能护理可根据病患的实际情况提供个性化的护理方案，满足多样化需求。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通过穿戴式设备、床旁监测仪等智能监测设备，实时收集病患的生理数据，为医护人员提供准确的病情信息。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智能监测设备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护理机器人可协助医护人员完成日常护理工作，如送药、测量生命体征、陪伴交流等，减轻医护人员的工作负担。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护理机器人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基于大数据和人工智能技术，构建智能护理系统，对病患的生理数据进行分析和预测，为医护人员提供科学的决策支持。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智能护理系统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借助互联网和移动通信技术，实现远程护理服务，使病患在家也能享受到专业的医疗护理服务。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远程护理服务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智能科技在护理领域应用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人工智能技术在护理中作用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自动化护理流程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AI技术可以协助护士完成日常护理工作，如自动记录病人数据、提醒用药时间等，减轻护士工作负担。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智能诊断与辅助决策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AI可以通过分析病人数据，为医生提供诊断建议和治疗方案，提高诊疗效率和准确性。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个性化护理计划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AI可以根据病人的具体情况和需求，制定个性化的护理计划，提高护理效果。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智能医疗设备管理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物联网技术可以协助医院管理医疗设备，实现设备的自动化调度和维护，提高设备使用效率。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物联网技术可以实现远程监控病人的生理参数和病情变化，方便医生及时了解病人情况。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智能化病房管理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物联网技术可以实现病房环境的智能化管理，如自动调节室内温度、湿度和光线等，为病人提供更加舒适的住院环境。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64" r="1606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物联网技术在护理中应用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大数据技术可以挖掘和分析大量病人数据，发现潜在疾病规律和治疗方法，为医学研究提供有力支持。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大数据技术可以通过分析历史数据和当前病情，预测病人未来可能出现的并发症和风险，提前采取相应护理措施。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大数据技术可以对护理工作进行量化评估和质量分析，帮助医院发现护理工作中存在的问题和不足，及时改进和提高护理质量。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护理质量评估与改进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大数据技术在护理中价值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智能护理设备与系统介绍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实时监测病患的心率、血压、呼吸频率等生理参数，及时发现异常情况。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生理参数监测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运动量监测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000" r="2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通过监测病患的睡眠深度、呼吸等指标，评估睡眠质量，为调整治疗方案提供依据。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记录病患的日常活动量，为医生制定个性化的康复计划提供数据支持。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智能监测设备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根据医生的处方和病患的生理参数，自动调整药物剂量和给药时间，确保治疗效果。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精准给药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记录病患的用药历史，避免药物滥用或误用的情况发生。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在给药时间前提醒病患或医护人员，确保按时按量给药。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提醒功能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自动化给药系统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https://d.book118.com/978010000024006037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2024-09-16T21:20:28.531</cp:lastPrinted>
  <dcterms:created xsi:type="dcterms:W3CDTF">2024-09-16T13:20:28Z</dcterms:created>
  <dcterms:modified xsi:type="dcterms:W3CDTF">2024-09-16T13:20:30Z</dcterms:modified>
</cp:coreProperties>
</file>