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8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0393F-F3DA-406E-8A85-F78168EC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08F6A-65A0-4DF6-BFC2-6D2688904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15F4A-2F18-424C-992E-3FE79609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6157C-7BA6-4731-A0A7-F764892D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24592-5663-46DA-854A-EEAB2D9B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D1B82-546B-40C3-96ED-2B59A637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CB8D2-18E4-4B16-9399-0F34840F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45CF2-2E88-478C-A2A5-08D3F672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C109-F0DB-442D-AE5B-C8939399C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00F66-DAED-4C69-AE4D-34128DAF2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C11E0-2562-40BB-AA49-F7645C5B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image" Target="../media/image6.png" /><Relationship Id="rId7" Type="http://schemas.openxmlformats.org/officeDocument/2006/relationships/tags" Target="../tags/tag3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6.png" /><Relationship Id="rId7" Type="http://schemas.openxmlformats.org/officeDocument/2006/relationships/tags" Target="../tags/tag3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1001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心理与物理：心灵哲学中的物理主义探究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物理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主义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哲学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物理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心灵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主义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心灵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哲学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现象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解释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发展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观点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重要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描述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意识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心理与物理：心灵哲学中的物理主义探究》是一本深入探讨物理主义在心灵哲学中的重要性的学术著作。物理主义是一种哲学观点，主张所有存在的事物，包括心灵和意识，都可以用物理科学的方法来解释和描述。这本书从多个角度出发，对物理主义的理论基础、发展历程以及在心灵哲学中的应用进行了全面而深入的分析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介绍了物理主义的基本观点和理论框架。物理主义认为，所有的事物都是物理的，即都是由物质和能量构成的。在此基础上，作者详细阐述了物理主义如何将意识、知觉、感受等心理现象视为物理过程，并尝试用物理学的语言和框架来描述和解释这些现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回顾了物理主义的发展历程。从早期的朴素物理主义到现代的复杂系统理论，物理主义经历了许多发展和变化。作者分析了这些发展历程中重要的理论家和思想家，如笛卡尔、霍布斯、牛顿、达尔文等人的观点和贡献，以及他们如何影响了物理主义的发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，作者探讨了物理主义在心灵哲学中的应用。作者指出，物理主义在解释心理现象方面具有重要价值，因为它提供了一种统一的方法来描述和理解心灵和身体之间的关系。通过将心理现象视为物理过程，物理主义为解决许多心灵哲学中的难题提供了新的视角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讨论了物理主义的挑战和批评。尽管物理主义在解释心理现象方面具有优势，但它也面临着许多挑战和批评。例如，一些哲学家认为，物理主义无法解释意识的主观性和内在体验；另一些哲学家则认为，物理主义无法解决心灵和身体的相互作用问题。针对这些批评，作者进行了深入的分析和回应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心理与物理：心灵哲学中的物理主义探究》是一本全面而深入地探讨物理主义在心灵哲学中的应用的学术著作。这本书对于哲学、心理学和物理学等领域的研究者来说是一本重要的参考书籍。它不仅可以帮助读者了解物理主义的基本观点和理论框架，还可以引导读者思考心理现象的本质和意义，以及物理主义在解决心灵哲学中的难题方面的潜力和局限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《心理与物理：心灵哲学中的物理主义探究》这本书精彩摘录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心理与物理：心灵哲学中的物理主义探究》是一部深邃且富有洞察力的作品，对心灵哲学和物理主义进行了深入的探究。以下是本书中的一些精彩摘录，它们涵盖了从物理主义的基本理念到其对心灵和意识理解的贡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"物理主义是一种理念，它主张所有存在的事物，包括心灵和意识，都可以用物理科学的术语来解释。"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"物理主义并不否认意识的存在，而是主张意识是一种物理过程，可以用物理语言来描述和理解。"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"物理主义的关键在于将心灵视为一种复杂的物理系统，通过研究这个系统的结构和功能，我们可以更好地理解意识的本质。"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"尽管物理主义在解释意识问题上还有许多挑战，但它提供了一种以科学方法研究心灵和意识的框架，从而为未来的研究开辟了新的道路。"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"物理主义强调，我们不应该将心灵和身体看作是两个独立的存在，而应该将其视为一个整体，其中身体的变化可以影响心灵，心灵的状态也可以影响身体。"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"尽管我们可能无法完全理解意识的所有方面，但物理主义提供了一种研究方法，让我们能够以科学的态度去面对和理解这个神秘的现象。"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"在面对心灵和意识的谜团时，物理主义提醒我们，只有通过科学的研究和探索，我们才能逐步解开这些谜团，更好地理解我们自己和我们的世界。"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这些摘录强调了物理主义在理解和解释心灵哲学中的重要性。通过将心灵和意识视为物理现象，物理主义提供了一种以科学方法研究它们的框架，从而有助于我们更好地理解这个复杂而神秘的现象。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https://d.book118.com/978011001002006030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2024-09-06T03:13:09.296</cp:lastPrinted>
  <dcterms:created xsi:type="dcterms:W3CDTF">2024-09-05T19:13:09Z</dcterms:created>
  <dcterms:modified xsi:type="dcterms:W3CDTF">2024-09-05T19:13:16Z</dcterms:modified>
</cp:coreProperties>
</file>