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237A2-26A3-41FC-973D-7D3738DF9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3995B-3DA5-469B-8FFF-54F1932E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51DD7-1030-43A3-8CF7-F24EE0F7E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0F151-D5EE-4ABD-9A6C-538B0DFD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00F209-67AE-4D1A-9B2D-FA3A7EDDB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6E7F8E-401C-4487-A201-3289ACCA1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892FE-4753-421E-8E18-48736597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57339-91AF-4D4E-886D-CB6636A76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79BEB-7E7F-4B87-A915-58CFC975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4CB2B-598F-4250-B84B-7C14A47B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4FBC-A130-457F-AAFB-7711EB41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1122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耻骨联合分离的康复训练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14" b="2541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565" b="2556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耻骨联合分离通常在分娩、外伤或骨盆手术等情况下发生，可能导致严重的疼痛和活动受限。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耻骨联合分离是指骨盆前方两侧耻骨纤维软骨联合处，因外力而发生微小的错位，引起的疼痛和不适。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68" b="174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565" b="2556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分娩过程中，特别是难产或使用产钳时，可能导致耻骨联合分离。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车祸、跌倒等外伤事件可能导致耻骨联合分离。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骨盆手术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某些骨盆手术如髋关节置换术，也可能引起耻骨联合分离。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耻骨联合分离的病因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耻骨联合分离的主要症状是局部疼痛，可能放射至腰部、臀部或大腿。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患者可能因为疼痛而难以行走、弯腰或进行其他日常活动。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耻骨联合周围可能出现肿胀，并伴有压痛。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由于疼痛和活动受限，患者可能出现排尿和排便困难等功能障碍。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耻骨联合分离的症状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耻骨联合分离的护理方法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采取适当的疼痛缓解措施，如冷敷、热敷、按摩等，以减轻患者的疼痛感。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在医生的建议下，使用适当的止痛药或消炎药，以缓解患者的疼痛。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提供心理支持，帮助患者缓解焦虑和抑郁情绪，增强疼痛耐受性。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骨盆带固定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使用骨盆带固定耻骨联合，减少活动时的疼痛。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姿势调整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指导患者正确的坐、站、行走姿势，避免加重疼痛。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在医生的指导下进行适当的运动，以增强肌肉力量和关节灵活性。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温热疗法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使用温热疗法缓解肌肉紧张和疼痛。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943" b="894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在医生的建议下，患者可以使用非处方药如布洛芬等缓解疼痛。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对于严重的疼痛，医生可能会开具处方药，如可待因等强效止痛药。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在使用药物治疗时，应留意药物的副作用，如恶心、呕吐、头晕等。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给予患者情绪支持，帮助他们建立积极的心态，增强战胜疾病的信心。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通过认知行为疗法帮助患者调整不合理的思维模式，减轻焦虑和抑郁情绪。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指导患者改善睡眠习惯，提高睡眠质量，有助于缓解疼痛和焦虑情绪。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耻骨联合分离的康复训练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https://d.book118.com/978011122021006031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2024-09-07T21:53:31.299</cp:lastPrinted>
  <dcterms:created xsi:type="dcterms:W3CDTF">2024-09-07T13:53:31Z</dcterms:created>
  <dcterms:modified xsi:type="dcterms:W3CDTF">2024-09-07T13:53:33Z</dcterms:modified>
</cp:coreProperties>
</file>