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2284B-C0EB-4271-85DD-A0FA0E32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CD5BA-A433-44DA-B1D0-1E52302D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831A1-79C3-44FF-BE0B-36FF55469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6F6C4-EEE3-48C3-80C9-6737C1F4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9836B-C164-4786-9FB2-5E0A641E9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84DE0-102F-40C5-835E-35F81CA7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70E20-5189-4BC8-9011-E0035034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EE9F1-93A7-4355-9CF6-653089490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AF23F-4ABC-4E63-B2E4-60D1BE70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01CC4-FE04-483C-861A-A1DA60CDF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4DDF3-71CE-4C41-A688-5D7A7893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2125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机场事故应急处置预案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机场事故概述与分类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应急组织体系与职责划分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预警机制与报告程序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现场处置措施与方法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资源保障与调度策略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机场事故概述与分类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01" r="332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指在机场范围内发生的航空器、车辆、设备、设施损坏或人员伤亡的事件，以及严重影响机场正常运行的其他突发事件。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机场事故定义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机场事故可能导致人员伤亡、财产损失，严重影响机场的正常运行和航空安全，甚至可能对国家安全和社会稳定造成威胁。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机场事故定义及影响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设备设施事故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如跑道破损、灯光系统故障、通信导航设备失效等。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航空器事故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包括航空器坠毁、起火、冲出跑道等。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车辆事故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涉及机场内各种车辆的交通事故，如撞机、撞人、撞物等。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如暴雨、大风、雷电、地震等不可抗力因素导致的事故。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人为因素事故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由人员操作失误、管理不善等原因引发的事故。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常见机场事故类型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某机场航空器冲出跑道事故。由于机组人员操作失误，导致航空器在着陆时冲出跑道，造成机身损坏和多名乘客受伤。经过紧急救援和事故调查，机场及时恢复了正常运行。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某机场车辆撞人事故。一辆机场内行驶的摆渡车在行驶过程中撞倒一名工作人员，造成该员工受伤。事故发生后，机场立即启动应急预案，组织救援和治疗，并对事故原因进行深入调查。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机场跑道破损事故。受连续暴雨影响，机场跑道出现多处破损和积水，严重影响航空器的正常起降。机场立即启动应急抢修程序，组织人员对跑道进行紧急维修和排水处理，确保机场在最短时间内恢复正常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应急组织体系与职责划分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总指挥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负责全面指导、协调和监督应急处置工作，决策重大事项。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副总指挥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协助总指挥工作，具体负责指挥、协调现场应急处置。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包括各相关部门和单位负责人，负责提供技术支持、资源调配等。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消防救援队伍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医疗救护队伍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公安队伍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工程抢险队伍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现场救援队伍组成与任务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2060" r="220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132" r="171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负责火灾扑救、人员搜救等任务。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负责现场伤员救治和转运。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负责现场警戒、交通管制和安全保卫。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负责机场设施抢修、恢复等工作。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包括航空公司、机场管理机构、地方政府等，共同参与应急处置工作。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根据事故性质和救援需求，及时调配人力、物力、财力等资源，确保应急处置工作顺利进行。同时，加强与协作单位的沟通和协调，实现资源共享和优势互补。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31" r="30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协作单位及资源调配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预警机制与报告程序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实时监测、气象预报、航空情报等。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预警级别划分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根据事故的性质、危害程度、影响范围等因素，将预警级别划分为一级、二级、三级和四级，分别对应特别重大、重大、较大和一般事故。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通过机场应急广播、电子显示屏、手机短信等多种方式及时发布预警信息，确保相关人员及时获取并采取相应措施。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事故报告渠道和要求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事故报告渠道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事故现场人员、航空公司、空管部门等均可通过专用电话、无线电等方式向机场应急指挥中心报告事故情况。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报告人应提供事故发生的时间、地点、机型、航班号、人员伤亡及财产损失情况等信息，并确保信息的准确性和完整性。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报告时限要求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对于特别重大和重大事故，应立即报告；对于较大和一般事故，应在10分钟内完成初步报告，并在30分钟内提供详细报告。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https://d.book118.com/978012125016006032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2024-09-09T09:24:56.459</cp:lastPrinted>
  <dcterms:created xsi:type="dcterms:W3CDTF">2024-09-09T01:24:56Z</dcterms:created>
  <dcterms:modified xsi:type="dcterms:W3CDTF">2024-09-09T01:24:58Z</dcterms:modified>
</cp:coreProperties>
</file>