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C3CD8-383D-4FAD-B49C-042BEAAB7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25E1E-0B68-46FA-BA91-15601111B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3A8B4-A353-483B-85D3-B12C1DF2A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9EC4F-4719-42DB-B1A7-40637A096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ED5489-7270-4EB1-8315-2F3BE7B7D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F9D461-3218-49B1-938D-9D84D1AB6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4F14E4-97A1-471A-ADD9-A88FE9F4C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80C0D-88F5-409C-B598-99742D6FA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A74D7-4FEB-4AE8-BDF2-8CA2CD587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2D446-85BB-4F06-AAB9-4A89BC2D9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8A052-6573-427A-AE2C-08BDD70A0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14004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智慧农业解决方案在农村扶贫中的应用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农村扶贫现状及挑战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智慧农业解决方案的核心技术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智慧农业解决方案在农村扶贫中的实践案例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智慧农业解决方案对农村扶贫的影响分析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全球范围内，贫困问题一直是亟待解决的难题，特别是在发展中国家和农村地区。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79" r="1547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农业作为许多发展中国家的主要经济支柱，对于农村扶贫具有重要意义。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农业的重要性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传统农业受限于技术、资金和市场等因素，难以实现高效、可持续的发展。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传统农业的局限性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58" r="19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拓展农产品市场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促进农村可持续发展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智慧农业解决方案的意义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通过引入先进的农业技术和智能化装备，提高农业生产效率，降低生产成本。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借助电商平台和物流网络，打破地域限制，拓展农产品销售渠道，提高农民收入。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利用大数据、物联网等技术手段，实现农业资源的优化配置，提高资源利用效率。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通过推动农业现代化和产业升级，促进农村经济的可持续发展，助力农村扶贫工作。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农村扶贫现状及挑战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贫困原因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农村贫困的主要原因包括自然环境恶劣、基础设施落后、教育资源不足、缺乏有效的产业支撑等。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贫困程度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农村贫困程度深，贫困人口收入低、生活水平差，许多地方还存在饮水困难、住房不安全等问题。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贫困人口分布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贫困人口主要集中在偏远山区、革命老区、民族地区和边境地区，这些地区交通不便、信息闭塞、资源匮乏。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农村贫困现状分析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074" b="40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传统农业模式的局限性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生产方式落后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传统农业主要依靠人力和畜力进行生产，生产效率低下，难以满足市场需求。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缺乏科技支撑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传统农业缺乏先进的科技支撑，无法实现精准施肥、智能灌溉等现代化农业管理措施。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传统农业中，农民与市场之间存在严重的信息不对称问题，农民难以获取及时、准确的市场信息，导致农产品销售困难。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农村扶贫面临着自然环境恶劣、基础设施落后、教育资源不足等多重挑战，需要克服诸多困难。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国家扶贫政策的不断加强，智慧农业等现代化农业技术为农村扶贫带来了新的机遇。通过引入智慧农业解决方案，可以提高农业生产效率、降低生产成本、优化农产品供应链，从而帮助农民脱贫致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智慧农业解决方案的核心技术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通过物联网技术，可以实时监测土壤湿度、温度、光照等参数，为农民提供精准种植建议，提高作物产量。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11" r="1621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精准种植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物联网技术可以实现农业设备的远程监控和自动化管理，如自动灌溉、施肥等，降低人力成本。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9500" r="29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物联网技术可以记录农产品的生长环境、生产过程等信息，为消费者提供可靠的农产品追溯服务，保障食品安全。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农产品追溯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物联网技术在农业中的应用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大数据技术可以收集农业生产过程中的各种数据，并进行深度分析和挖掘，为农业决策提供支持。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基于大数据分析，可以建立作物生长模型、气象预测模型等，帮助农民预测未来趋势，制定科学合理的农业生产计划。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大数据可以帮助农民了解市场需求和资源状况，实现资源的优化配置，提高农业生产效益。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大数据在农业决策支持中的作用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人工智能技术可以通过图像识别、语音识别等技术手段，对农作物病虫害进行智能识别，提高病虫害防治效率。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人工智能技术可以实现农业机械设备的自动化控制，提高农业生产效率和质量。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基于人工智能技术的数据分析和预测能力，可以为农民提供智能化决策支持，帮助农民制定更加科学合理的农业生产方案。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智能化决策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人工智能技术在农业生产中的应用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https://d.book118.com/978014004060006030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2024-09-06T21:38:53.569</cp:lastPrinted>
  <dcterms:created xsi:type="dcterms:W3CDTF">2024-09-06T13:38:53Z</dcterms:created>
  <dcterms:modified xsi:type="dcterms:W3CDTF">2024-09-06T13:38:55Z</dcterms:modified>
</cp:coreProperties>
</file>