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7A83B-614C-42A5-9E0E-B06C5DC09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BF29A-0A9C-4678-A4A6-C2B6A723E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D5D5A-06E6-4B6E-A23D-5BCD47CAB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319AE-39F7-450A-9A54-2C0DD28F7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BBFE94-50B5-43BE-A5BD-EC1FADB35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A04555-4FBA-49A5-A9E0-79E7C0C61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D8B6A1-AA4A-4150-87F8-556109BC8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A4E0B-3A3E-4EA7-92F6-C19C0C996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9BE7A7-55BB-4CEA-B274-E71048551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FFBBA-7B83-48E2-A7A3-4BDC7D6AE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BCF1B-142A-4B2F-8DEB-8F517815B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1505011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优化项目人力资源管理的方法与步骤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项目人力资源管理概述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绩效管理与激励措施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沟通与协作能力提升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变革管理与持续改进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项目人力资源管理概述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项目人力资源管理是指在项目周期内，对项目团队成员进行合理选拔、配置、培训、评估等一系列管理活动，以确保项目团队高效运转，实现项目目标的过程。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人力资源管理是项目管理中至关重要的一环，它直接关系到项目团队的协作效率、项目执行质量以及项目目标的达成。一个优秀的项目人力资源管理方案能够激发团队成员的潜力，提高团队整体绩效，为项目的成功奠定坚实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398" b="43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项目人力资源管理目标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组建高效项目团队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根据项目需求和团队成员特点，进行合理的人员选拔和配置，组建具备专业技能和协作精神的项目团队。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通过培训、交流和分享等方式，不断提高团队成员的专业素养和综合能力，以适应项目不断变化的需求。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确保项目执行质量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通过建立完善的绩效评估和激励机制，确保团队成员能够按照项目计划和质量要求开展工作，实现项目目标。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灵活适应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项目人力资源管理原则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尊重团队成员的个性和需求，关注他们的成长和发展，营造积极向上的团队氛围。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根据项目变化和团队成员的实际情况，灵活调整管理策略和方法，确保项目人力资源管理的有效性。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以项目目标为导向，明确团队成员的角色和职责，确保大家朝着共同的目标努力。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不断总结经验教训，持续优化项目人力资源管理流程和方法，提高管理水平和团队绩效。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根据项目目标，识别出需要哪些角色和职责来实现项目目标。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分析工作流程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制定角色说明书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59" r="1315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分析项目工作流程，确定每个阶段需要哪些角色参与以及他们的职责。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为每个角色制定详细的说明书，包括职责、权限、工作要求等。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识别项目角色与职责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对现有的人力资源进行评估，了解他们的技能、经验和可用性。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评估现有人力资源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根据项目计划和进度，预测未来的人力资源需求。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预测人力资源需求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910" r="79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基于现有人力资源评估和预测的人力资源需求，制定详细的人力资源计划，包括人员配备、培训、激励等。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制定人力资源计划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制定人力资源计划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分析项目计划、进度和预算，了解项目对人力资源的需求。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参考类似项目的历史数据，预测当前项目的人力资源需求。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使用历史数据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考虑项目中的不确定性因素，如变更、风险等，对人力资源需求进行适当调整。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考虑不确定性因素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预测人力资源需求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选择招聘渠道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选择合适的招聘渠道，如招聘网站、社交媒体、招聘会等，以吸引优秀的候选人。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确定招聘目标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根据人力资源计划，确定需要招聘的岗位、人数和招聘标准。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制定选拔流程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制定详细的选拔流程，包括简历筛选、面试、评估等环节，确保选拔出符合项目需求的优秀人才。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制定招聘与选拔策略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选拔合适团队成员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通过面试、评估等方式选拔具备所需技能和经验的团队成员，确保团队成员的互补性和多样性。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建立团队组织结构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设立清晰的团队组织结构，明确团队成员的角色和职责，确保项目的顺利进行。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明确项目目标与任务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根据项目需求和目标，分析所需的人员技能、经验和背景，制定详细的人力资源计划。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组建高效项目团队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根据项目特点和团队成员背景，制定团队文化建设计划，包括团队价值观、工作准则、沟通方式等。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制定团队文化建设计划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通过举办团建活动、庆祝重要节点等方式，增强团队凝聚力和向心力，营造积极的工作氛围。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营造积极的工作氛围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将优秀的团队文化进行提炼和总结，通过培训、宣传等方式进行传承，促进团队文化的持续发展。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传承优秀团队文化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团队文化建设与传承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选择合适的培训方式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根据培训内容和团队成员的特点，选择合适的培训方式，如线上课程、线下培训、工作坊等。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分析培训需求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根据团队成员的技能差距和项目需求，制定详细的培训计划，包括培训内容、方式、时间等。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设计课程体系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根据培训需求，设计针对性强的课程体系，包括基础课程、进阶课程和实践课程等。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制定培训计划及课程体系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按照培训计划，组织团队成员参加相应的培训课程和活动，确保其掌握所需的技能和知识。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实施培训计划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建立学习激励机制，鼓励团队成员自主学习和分享知识，提高其学习能力和创新意识。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鼓励自主学习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为团队成员提供实践机会，如参与实际项目、担任临时负责人等，帮助其将所学应用于实际工作中，提升其实践能力。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提供实践机会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提升团队成员技能与素质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https://d.book118.com/978015050115006045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2024-09-26T08:47:25.986</cp:lastPrinted>
  <dcterms:created xsi:type="dcterms:W3CDTF">2024-09-26T00:47:26Z</dcterms:created>
  <dcterms:modified xsi:type="dcterms:W3CDTF">2024-09-26T00:47:28Z</dcterms:modified>
</cp:coreProperties>
</file>