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C47F1-B1A1-47EB-8751-5544C02C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14A31-B9A5-41F8-97DD-4624789D2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7F3A9-D881-48D7-9207-03CC910F2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C5FB8-BED9-486C-A685-70A029AF1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77276-544B-49B4-8924-D7FCA3193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061D76-6818-4D6C-A3FA-D472D891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33955F-BB35-4F52-BFA2-65B3C3889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8B529-790B-4030-A925-4D1EA6118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B2E46-299E-42CA-9F91-0F224CCBB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2206C-0AA0-4F7A-8AD9-12DCE676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8C31-E618-4266-9D2F-44C6E354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5141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新生儿创意策划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新生儿用品创意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新生儿成长环境创意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新生儿教育创意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新生儿健康饮食创意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新生儿用品创意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63" r="113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" r="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婴儿服装创意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总结词：时尚可爱，舒适安全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设计独特的婴儿服装，如带有可爱图案或特殊细节的连体衣、袜子、帽子等。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使用柔软、透气的面料，确保宝宝穿着舒适。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严格遵守安全标准，避免使用有害物质和锐利边角。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总结词：实用贴心，环保安全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设计多功能婴儿用品，如集摇篮、婴儿床、换尿布台于一体的多用途家具。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使用环保材料，确保宝宝接触的用品安全无毒。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提供方便的储物空间，便于收纳宝宝的用品。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婴儿用品创意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婴儿玩具创意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总结词：益智有趣，安全易清洗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玩具外观可爱有趣，能够吸引宝宝的注意力。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玩具结构稳固，边角圆润，不易破损或吞咽。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设计开发智力的玩具，如形状拼图、音乐盒等。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新生儿皮肤娇嫩，需要使用专用的婴儿护理用品，如婴儿沐浴露、婴儿洗发水、婴儿润肤露等，以确保宝宝的皮肤健康。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在选择婴儿护理用品时，应选择无刺激、无香料、无酒精等添加剂的产品，以确保宝宝皮肤不受伤害。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婴儿护理用品选择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在使用婴儿护理用品时，应按照产品说明进行正确使用，避免过度使用或使用不当导致皮肤问题。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婴儿护理用品使用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婴儿护理用品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504" b="21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03" b="29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婴儿护理技巧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洗澡技巧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新生儿皮肤娇嫩，洗澡时应选择温水，避免使用过热的水，同时要轻柔地清洗宝宝的身体，避免过度摩擦皮肤。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穿衣技巧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新生儿穿衣时应选择柔软、舒适、透气的衣服，避免穿过于紧身或质地粗糙的衣服，以免对宝宝的皮肤造成刺激。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哺乳技巧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母乳喂养时应将宝宝的头和身体紧密贴合，保持宝宝的头和身体的直线姿势，同时要控制哺乳时间和频率，避免过度哺乳或饥饿。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了解新生儿的生理特点，如体温调节、睡眠规律、消化特点等，有助于更好地护理宝宝。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了解常见的护理问题，如红疹、尿布疹、脐带感染等，以及应对方法，以便及时处理。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了解新生儿的安全注意事项，如防止窒息、防止烫伤等，以确保宝宝的安全。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婴儿护理知识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新生儿成长环境创意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https://d.book118.com/978015141004006036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2024-09-15T01:43:12.437</cp:lastPrinted>
  <dcterms:created xsi:type="dcterms:W3CDTF">2024-09-14T17:43:12Z</dcterms:created>
  <dcterms:modified xsi:type="dcterms:W3CDTF">2024-09-14T17:43:14Z</dcterms:modified>
</cp:coreProperties>
</file>