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1D94BF-D964-4AA0-80FD-324995964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DC7602-0FEE-42D1-B195-63F36805E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236766-64D8-4019-82AF-C2C661345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B04BCB-EE4C-4F79-BE7D-857EC11F3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66298A-7147-4E9B-9D97-8D09B018D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9784CC-0BB2-4EE1-8670-0A22F428F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C9F9B4-6C1A-43B1-A012-9FF65D843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5BFB6C-60F1-4DF9-B37D-0573FCE558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01EF3C-5109-412B-A01B-F07C94469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65B26A-0C47-488C-A68D-DDDC4D5D0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E826B-B194-4409-A0BD-69AD0009B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1602513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一个中心三个基本点休闲服品牌发展探索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一个中心：以消费者需求为中心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三个基本点：品质、设计、渠道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品牌定位与形象塑造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未来展望与挑战应对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消费者对休闲服饰的需求呈现多样化、个性化趋势，对品牌和产品提出了更高的要求。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市场规模持续扩大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随着生活水平的提高，消费者对休闲服饰的需求不断增加，市场规模持续扩大。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休闲服饰市场品牌众多，竞争激烈，品牌间差异化逐渐缩小。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休闲服市场现状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提升品牌竞争力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品牌的发展有助于提升企业在市场中的竞争力，增加市场份额。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满足消费者需求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品牌的发展能够更好地满足消费者的需求，提高消费者对品牌的忠诚度。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推动行业进步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品牌的发展有助于推动整个休闲服饰行业的进步，促进产业升级。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品牌发展重要性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本报告旨在探讨一个中心三个基本点休闲服品牌的发展策略，为企业在激烈的市场竞争中提供参考。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通过深入分析市场现状和消费者需求，为企业制定科学的发展策略提供依据，帮助企业实现可持续发展。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一个中心：以消费者需求为中心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调研市场趋势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通过市场调研，了解消费者的需求、偏好和消费习惯，以便更好地满足他们的期望。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关注消费者反馈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积极收集消费者的反馈意见，及时调整产品和服务，提高客户满意度。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细分市场定位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根据消费者的不同需求和特点，将市场细分为不同的目标群体，提供更有针对性的产品和服务。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深入了解消费者需求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006" r="6006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提供定制选项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为消费者提供个性化的定制服务，如尺寸、颜色、款式等，以满足不同消费者的个性化需求。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定制体验优化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简化定制流程，提高定制效率，确保消费者能够方便快捷地获得满意的定制产品。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定制价值提升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通过个性化定制服务，提升产品的附加值，为消费者提供更具特色的品牌体验。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个性化定制服务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优化购物流程，提供便捷的在线和线下购买渠道，以及优质的售后服务，提升消费者的购物体验。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提升购物体验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增强品牌认同感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持续改进和创新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通过打造独特的品牌形象和价值观，增强消费者对品牌的认同感和忠诚度。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不断改进和创新产品和服务，以满足消费者不断变化的需求，保持品牌的竞争优势。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消费者体验优化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三个基本点：品质、设计、渠道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品质是品牌发展的基石，是消费者对品牌的信任来源。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建立完善的质量管理体系，对产品进行多层次的质量检测和控制，确保每一件产品都达到高品质标准。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严格把控原材料采购和生产工艺，确保产品品质符合国家标准和消费者需求。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持续优化品质管理流程，提高生产效率和产品质量，降低不良品率。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7388" b="7388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2062" b="2062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3571" b="357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品质保证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414522" y="2428875"/>
            <a:ext cx="5465731" cy="4429506"/>
            <a:chOff x="3414522" y="2428875"/>
            <a:chExt cx="5465731" cy="442950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522" y="2531459"/>
              <a:ext cx="5465731" cy="4326922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 rot="5400000">
              <a:off x="5083588" y="2428875"/>
              <a:ext cx="2157222" cy="3839813"/>
            </a:xfrm>
            <a:prstGeom prst="rtTriangle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16200000">
              <a:off x="5083588" y="2428875"/>
              <a:ext cx="2157222" cy="3839813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AutoShape 6"/>
          <p:cNvSpPr/>
          <p:nvPr/>
        </p:nvSpPr>
        <p:spPr>
          <a:xfrm>
            <a:off x="2849314" y="1714331"/>
            <a:ext cx="1062671" cy="106267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13983" y="1470891"/>
            <a:ext cx="1062671" cy="106267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116875" y="3799454"/>
            <a:ext cx="1062671" cy="1062671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1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655784" y="4366838"/>
            <a:ext cx="1062671" cy="1060555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9996313">
            <a:off x="8264280" y="2461589"/>
            <a:ext cx="330233" cy="330233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700000">
            <a:off x="8391174" y="4714005"/>
            <a:ext cx="330233" cy="330233"/>
          </a:xfrm>
          <a:prstGeom prst="rtTriangl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6200000">
            <a:off x="3670661" y="2533563"/>
            <a:ext cx="330233" cy="330233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13500000">
            <a:off x="3179546" y="4165673"/>
            <a:ext cx="330233" cy="330233"/>
          </a:xfrm>
          <a:prstGeom prst="rtTriangl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2436781" y="4104989"/>
            <a:ext cx="450342" cy="450342"/>
            <a:chOff x="2436781" y="4104989"/>
            <a:chExt cx="450342" cy="450342"/>
          </a:xfrm>
        </p:grpSpPr>
        <p:sp>
          <p:nvSpPr>
            <p:cNvPr id="15" name="Freeform 15"/>
            <p:cNvSpPr/>
            <p:nvPr/>
          </p:nvSpPr>
          <p:spPr>
            <a:xfrm>
              <a:off x="2436781" y="4104989"/>
              <a:ext cx="450342" cy="450342"/>
            </a:xfrm>
            <a:custGeom>
              <a:rect l="l" t="t" r="r" b="b"/>
              <a:pathLst>
                <a:path w="289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9" y="223"/>
                    <a:pt x="289" y="144"/>
                  </a:cubicBezTo>
                  <a:cubicBezTo>
                    <a:pt x="289" y="64"/>
                    <a:pt x="224" y="0"/>
                    <a:pt x="144" y="0"/>
                  </a:cubicBezTo>
                  <a:close/>
                  <a:moveTo>
                    <a:pt x="144" y="252"/>
                  </a:moveTo>
                  <a:cubicBezTo>
                    <a:pt x="85" y="252"/>
                    <a:pt x="36" y="203"/>
                    <a:pt x="36" y="144"/>
                  </a:cubicBezTo>
                  <a:cubicBezTo>
                    <a:pt x="36" y="84"/>
                    <a:pt x="85" y="36"/>
                    <a:pt x="144" y="36"/>
                  </a:cubicBezTo>
                  <a:cubicBezTo>
                    <a:pt x="204" y="36"/>
                    <a:pt x="253" y="84"/>
                    <a:pt x="253" y="144"/>
                  </a:cubicBezTo>
                  <a:cubicBezTo>
                    <a:pt x="253" y="203"/>
                    <a:pt x="204" y="252"/>
                    <a:pt x="144" y="252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530221" y="4198429"/>
              <a:ext cx="266414" cy="266414"/>
            </a:xfrm>
            <a:custGeom>
              <a:rect l="l" t="t" r="r" b="b"/>
              <a:pathLst>
                <a:path w="172" h="172"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3"/>
                    <a:pt x="38" y="172"/>
                    <a:pt x="86" y="172"/>
                  </a:cubicBezTo>
                  <a:cubicBezTo>
                    <a:pt x="133" y="172"/>
                    <a:pt x="172" y="133"/>
                    <a:pt x="172" y="86"/>
                  </a:cubicBezTo>
                  <a:cubicBezTo>
                    <a:pt x="172" y="38"/>
                    <a:pt x="133" y="0"/>
                    <a:pt x="86" y="0"/>
                  </a:cubicBezTo>
                  <a:close/>
                  <a:moveTo>
                    <a:pt x="63" y="58"/>
                  </a:moveTo>
                  <a:cubicBezTo>
                    <a:pt x="53" y="67"/>
                    <a:pt x="43" y="85"/>
                    <a:pt x="39" y="9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1"/>
                    <a:pt x="24" y="80"/>
                    <a:pt x="24" y="79"/>
                  </a:cubicBezTo>
                  <a:cubicBezTo>
                    <a:pt x="24" y="51"/>
                    <a:pt x="55" y="20"/>
                    <a:pt x="83" y="20"/>
                  </a:cubicBezTo>
                  <a:cubicBezTo>
                    <a:pt x="84" y="20"/>
                    <a:pt x="86" y="20"/>
                    <a:pt x="87" y="2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88" y="39"/>
                    <a:pt x="74" y="46"/>
                    <a:pt x="63" y="58"/>
                  </a:cubicBezTo>
                  <a:close/>
                  <a:moveTo>
                    <a:pt x="112" y="128"/>
                  </a:moveTo>
                  <a:cubicBezTo>
                    <a:pt x="104" y="128"/>
                    <a:pt x="98" y="122"/>
                    <a:pt x="98" y="114"/>
                  </a:cubicBezTo>
                  <a:cubicBezTo>
                    <a:pt x="98" y="106"/>
                    <a:pt x="104" y="100"/>
                    <a:pt x="112" y="100"/>
                  </a:cubicBezTo>
                  <a:cubicBezTo>
                    <a:pt x="119" y="100"/>
                    <a:pt x="126" y="106"/>
                    <a:pt x="126" y="114"/>
                  </a:cubicBezTo>
                  <a:cubicBezTo>
                    <a:pt x="126" y="122"/>
                    <a:pt x="119" y="128"/>
                    <a:pt x="112" y="12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9076579" y="4673485"/>
            <a:ext cx="381762" cy="447580"/>
            <a:chOff x="9076579" y="4673485"/>
            <a:chExt cx="381762" cy="447580"/>
          </a:xfrm>
        </p:grpSpPr>
        <p:sp>
          <p:nvSpPr>
            <p:cNvPr id="18" name="Freeform 18"/>
            <p:cNvSpPr/>
            <p:nvPr/>
          </p:nvSpPr>
          <p:spPr>
            <a:xfrm>
              <a:off x="9150779" y="4673485"/>
              <a:ext cx="307562" cy="258128"/>
            </a:xfrm>
            <a:custGeom>
              <a:rect l="l" t="t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76579" y="4676152"/>
              <a:ext cx="38481" cy="444913"/>
            </a:xfrm>
            <a:prstGeom prst="rect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Freeform 20"/>
          <p:cNvSpPr/>
          <p:nvPr/>
        </p:nvSpPr>
        <p:spPr>
          <a:xfrm>
            <a:off x="8446332" y="1777837"/>
            <a:ext cx="391623" cy="448778"/>
          </a:xfrm>
          <a:custGeom>
            <a:rect l="l" t="t" r="r" b="b"/>
            <a:pathLst>
              <a:path w="143" h="163">
                <a:moveTo>
                  <a:pt x="0" y="0"/>
                </a:moveTo>
                <a:lnTo>
                  <a:pt x="0" y="163"/>
                </a:lnTo>
                <a:lnTo>
                  <a:pt x="143" y="163"/>
                </a:lnTo>
                <a:lnTo>
                  <a:pt x="143" y="0"/>
                </a:lnTo>
                <a:lnTo>
                  <a:pt x="0" y="0"/>
                </a:lnTo>
                <a:close/>
                <a:moveTo>
                  <a:pt x="22" y="151"/>
                </a:moveTo>
                <a:lnTo>
                  <a:pt x="8" y="151"/>
                </a:lnTo>
                <a:lnTo>
                  <a:pt x="8" y="137"/>
                </a:lnTo>
                <a:lnTo>
                  <a:pt x="22" y="137"/>
                </a:lnTo>
                <a:lnTo>
                  <a:pt x="22" y="151"/>
                </a:lnTo>
                <a:close/>
                <a:moveTo>
                  <a:pt x="22" y="126"/>
                </a:moveTo>
                <a:lnTo>
                  <a:pt x="8" y="126"/>
                </a:lnTo>
                <a:lnTo>
                  <a:pt x="8" y="112"/>
                </a:lnTo>
                <a:lnTo>
                  <a:pt x="22" y="112"/>
                </a:lnTo>
                <a:lnTo>
                  <a:pt x="22" y="126"/>
                </a:lnTo>
                <a:close/>
                <a:moveTo>
                  <a:pt x="22" y="101"/>
                </a:moveTo>
                <a:lnTo>
                  <a:pt x="8" y="101"/>
                </a:lnTo>
                <a:lnTo>
                  <a:pt x="8" y="87"/>
                </a:lnTo>
                <a:lnTo>
                  <a:pt x="22" y="87"/>
                </a:lnTo>
                <a:lnTo>
                  <a:pt x="22" y="101"/>
                </a:lnTo>
                <a:close/>
                <a:moveTo>
                  <a:pt x="22" y="77"/>
                </a:moveTo>
                <a:lnTo>
                  <a:pt x="8" y="77"/>
                </a:lnTo>
                <a:lnTo>
                  <a:pt x="8" y="62"/>
                </a:lnTo>
                <a:lnTo>
                  <a:pt x="22" y="62"/>
                </a:lnTo>
                <a:lnTo>
                  <a:pt x="22" y="77"/>
                </a:lnTo>
                <a:close/>
                <a:moveTo>
                  <a:pt x="22" y="52"/>
                </a:moveTo>
                <a:lnTo>
                  <a:pt x="8" y="52"/>
                </a:lnTo>
                <a:lnTo>
                  <a:pt x="8" y="37"/>
                </a:lnTo>
                <a:lnTo>
                  <a:pt x="22" y="37"/>
                </a:lnTo>
                <a:lnTo>
                  <a:pt x="22" y="52"/>
                </a:lnTo>
                <a:close/>
                <a:moveTo>
                  <a:pt x="22" y="27"/>
                </a:moveTo>
                <a:lnTo>
                  <a:pt x="8" y="27"/>
                </a:lnTo>
                <a:lnTo>
                  <a:pt x="8" y="12"/>
                </a:lnTo>
                <a:lnTo>
                  <a:pt x="22" y="12"/>
                </a:lnTo>
                <a:lnTo>
                  <a:pt x="22" y="27"/>
                </a:lnTo>
                <a:close/>
                <a:moveTo>
                  <a:pt x="112" y="143"/>
                </a:moveTo>
                <a:lnTo>
                  <a:pt x="30" y="143"/>
                </a:lnTo>
                <a:lnTo>
                  <a:pt x="30" y="91"/>
                </a:lnTo>
                <a:lnTo>
                  <a:pt x="112" y="91"/>
                </a:lnTo>
                <a:lnTo>
                  <a:pt x="112" y="143"/>
                </a:lnTo>
                <a:close/>
                <a:moveTo>
                  <a:pt x="112" y="71"/>
                </a:moveTo>
                <a:lnTo>
                  <a:pt x="30" y="71"/>
                </a:lnTo>
                <a:lnTo>
                  <a:pt x="30" y="20"/>
                </a:lnTo>
                <a:lnTo>
                  <a:pt x="112" y="20"/>
                </a:lnTo>
                <a:lnTo>
                  <a:pt x="112" y="71"/>
                </a:lnTo>
                <a:close/>
                <a:moveTo>
                  <a:pt x="135" y="151"/>
                </a:moveTo>
                <a:lnTo>
                  <a:pt x="121" y="151"/>
                </a:lnTo>
                <a:lnTo>
                  <a:pt x="121" y="137"/>
                </a:lnTo>
                <a:lnTo>
                  <a:pt x="135" y="137"/>
                </a:lnTo>
                <a:lnTo>
                  <a:pt x="135" y="151"/>
                </a:lnTo>
                <a:close/>
                <a:moveTo>
                  <a:pt x="135" y="126"/>
                </a:moveTo>
                <a:lnTo>
                  <a:pt x="121" y="126"/>
                </a:lnTo>
                <a:lnTo>
                  <a:pt x="121" y="112"/>
                </a:lnTo>
                <a:lnTo>
                  <a:pt x="135" y="112"/>
                </a:lnTo>
                <a:lnTo>
                  <a:pt x="135" y="126"/>
                </a:lnTo>
                <a:close/>
                <a:moveTo>
                  <a:pt x="135" y="101"/>
                </a:moveTo>
                <a:lnTo>
                  <a:pt x="121" y="101"/>
                </a:lnTo>
                <a:lnTo>
                  <a:pt x="121" y="87"/>
                </a:lnTo>
                <a:lnTo>
                  <a:pt x="135" y="87"/>
                </a:lnTo>
                <a:lnTo>
                  <a:pt x="135" y="101"/>
                </a:lnTo>
                <a:close/>
                <a:moveTo>
                  <a:pt x="135" y="77"/>
                </a:moveTo>
                <a:lnTo>
                  <a:pt x="121" y="77"/>
                </a:lnTo>
                <a:lnTo>
                  <a:pt x="121" y="62"/>
                </a:lnTo>
                <a:lnTo>
                  <a:pt x="135" y="62"/>
                </a:lnTo>
                <a:lnTo>
                  <a:pt x="135" y="77"/>
                </a:lnTo>
                <a:close/>
                <a:moveTo>
                  <a:pt x="135" y="52"/>
                </a:moveTo>
                <a:lnTo>
                  <a:pt x="121" y="52"/>
                </a:lnTo>
                <a:lnTo>
                  <a:pt x="121" y="37"/>
                </a:lnTo>
                <a:lnTo>
                  <a:pt x="135" y="37"/>
                </a:lnTo>
                <a:lnTo>
                  <a:pt x="135" y="52"/>
                </a:lnTo>
                <a:close/>
                <a:moveTo>
                  <a:pt x="135" y="27"/>
                </a:moveTo>
                <a:lnTo>
                  <a:pt x="121" y="27"/>
                </a:lnTo>
                <a:lnTo>
                  <a:pt x="121" y="12"/>
                </a:lnTo>
                <a:lnTo>
                  <a:pt x="135" y="12"/>
                </a:lnTo>
                <a:lnTo>
                  <a:pt x="135" y="2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3140012" y="1942909"/>
            <a:ext cx="480631" cy="461391"/>
            <a:chOff x="3140012" y="1942909"/>
            <a:chExt cx="480631" cy="461391"/>
          </a:xfrm>
        </p:grpSpPr>
        <p:sp>
          <p:nvSpPr>
            <p:cNvPr id="22" name="Freeform 22"/>
            <p:cNvSpPr/>
            <p:nvPr/>
          </p:nvSpPr>
          <p:spPr>
            <a:xfrm>
              <a:off x="3461290" y="2135219"/>
              <a:ext cx="16478" cy="19050"/>
            </a:xfrm>
            <a:custGeom>
              <a:rect l="l" t="t" r="r" b="b"/>
              <a:pathLst>
                <a:path w="11" h="19050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140012" y="1942909"/>
              <a:ext cx="480631" cy="461391"/>
            </a:xfrm>
            <a:custGeom>
              <a:rect l="l" t="t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设计创新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352685" y="1430667"/>
            <a:ext cx="2295525" cy="162999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设计创新是品牌发展的驱动力，能够提升品牌形象和竞争力。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84021" y="4931613"/>
            <a:ext cx="2295525" cy="147226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关注时尚潮流趋势，结合品牌特点和市场需求，不断推出具有创意和个性化的设计。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304560" y="1377254"/>
            <a:ext cx="2301549" cy="12499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加强与国内外优秀设计师的合作，引入新的设计理念和元素，提升品牌的设计水平。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770193" y="4187846"/>
            <a:ext cx="2295525" cy="141853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注重细节处理，从款式、色彩、面料等方面入手，打造出具有品牌特色的产品，满足消费者个性化需求。</a:t>
            </a:r>
          </a:p>
        </p:txBody>
      </p:sp>
      <p:sp>
        <p:nvSpPr>
          <p:cNvPr id="50" name="Freeform 50"/>
          <p:cNvSpPr/>
          <p:nvPr/>
        </p:nvSpPr>
        <p:spPr>
          <a:xfrm>
            <a:off x="5461862" y="3542506"/>
            <a:ext cx="1371050" cy="13710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渠道拓展与优化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线下渠道：拓展专卖店、百货商场、购物中心等线下销售渠道，提升品牌覆盖面和销售量。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线上渠道：加强官方网站、电商平台和社交媒体等线上渠道的建设和运营，提高品牌知名度和曝光率。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渠道是品牌发展的关键因素，能够提高市场覆盖率和销售业绩。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优化渠道结构，根据不同渠道的特点和优势，制定相应的销售策略和推广计划，提高渠道效率和盈利能力。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50" name="TextBox 5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加强与经销商和合作伙伴的合作关系，共同开拓市场和提升品牌影响力。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品牌定位与形象塑造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https://d.book118.com/978016025132006034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2024-09-13T10:52:00.833</cp:lastPrinted>
  <dcterms:created xsi:type="dcterms:W3CDTF">2024-09-13T02:52:00Z</dcterms:created>
  <dcterms:modified xsi:type="dcterms:W3CDTF">2024-09-13T02:52:03Z</dcterms:modified>
</cp:coreProperties>
</file>