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712008-CE63-4A57-A29A-9456B7DB22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062C52-C622-44AB-914A-1EC82637BB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04BC2E-14E3-4ADD-B27C-CF58086206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1BC0FF-FD28-45D2-B2A4-5EDC712098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1B606DE-53F8-45E4-8555-578EF790B6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D560CEA-F1B0-4C8C-A9D3-A77453D170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8EC48DA-6E0F-443E-B391-070C1F4749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398A5D-3333-4E1D-A8A5-6D00005D01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CFF9A5-4E07-4130-B7EC-3A37917ABA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F2D19E-9A08-4A45-911E-CE05571461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BCBA6C-01D6-46AE-BF4E-BAA0C7BC02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8016126125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763747" y="997750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管理体系培训心得体会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69445"/>
            <a:ext cx="5811370" cy="433728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管理体系概述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培训过程中的学习体验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管理体系在实际工作中的应用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管理体系培训对个人成长的影响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对未来管理体系培训的展望与建议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通过管理体系培训，提高参训人员的管理理论水平和实践能力，更好地适应企业发展的需要。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提升管理能力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9482" r="1948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标准化管理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培养管理人才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推动企业实现标准化管理，提高工作效率和产品质量，增强市场竞争力。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为企业培养一批具备现代管理理念和技能的管理人才，促进企业持续发展。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培训背景与目的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3541" r="13541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包括管理体系的基本概念、原理和方法，以及相关的理论和实践案例。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管理体系理论知识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介绍常用的管理技能和工具，如项目管理、时间管理、沟通技巧等，帮助参训人员提高工作效率。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管理技能和工具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通过团队建设活动和领导力训练，提高参训人员的团队协作能力和领导力水平。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团队协作与领导力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结合企业实际案例，分析管理体系在实际工作中的应用，加深参训人员对管理体系的理解和掌握。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实践案例分析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培训内容与安排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管理体系概述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86" r="3038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6670" r="3667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管理体系是指组织为实现其目标，通过一系列相互关联、相互作用的要素构成的有机整体。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管理体系是组织运行的基石，它确保组织的各项活动得以有效、高效地开展，帮助组织实现其战略目标。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作用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管理体系的定义与作用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管理体系通常由管理思想、管理制度、管理方法、管理工具等构成。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管理体系的要素包括组织结构、职责权限、规章制度、资源保障、信息沟通、风险管理等。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管理体系的构成与要素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要素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构成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06316" y="1516114"/>
            <a:ext cx="24384" cy="43120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1355266"/>
            <a:ext cx="286918" cy="321696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970539" y="1950042"/>
            <a:ext cx="2979820" cy="423291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发展历程：管理体系经历了从经验管理到科学管理，再到现代管理的发展历程。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4447354" y="1516114"/>
            <a:ext cx="24384" cy="43120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16087" y="1355266"/>
            <a:ext cx="286918" cy="321696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4730737" y="1950042"/>
            <a:ext cx="2979820" cy="423291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趋势：未来管理体系将更加注重人性化、智能化和可持续发展，强调组织的创新能力和学习能力。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8188393" y="1516114"/>
            <a:ext cx="24384" cy="43120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057126" y="1355266"/>
            <a:ext cx="286918" cy="321696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433258" y="1950042"/>
            <a:ext cx="2979820" cy="423291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参加完这次管理体系培训后，我深刻体会到了管理体系在组织运行中的重要性。一个健全、完善的管理体系能够确保组织的各项活动得以有序、高效地开展，帮助组织实现其战略目标。同时，我也了解到了管理体系的构成与要素，以及它在组织中的实际应用。在未来的工作中，我将更加注重管理体系的建设和完善，为组织的持续发展贡献自己的力量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管理体系的发展历程与趋势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培训过程中的学习体验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理论与实践相结合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培训过程中，专家不仅进行了理论知识的讲解，还通过案例分析、角色扮演等实践活动，使我们更好地理解和掌握管理知识。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多样化的教学手段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培训采用了多媒体演示、小组讨论、互动问答等多种教学手段，使学习过程更加生动有趣。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培训方法与手段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6" r="250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小组讨论与分享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通过小组讨论，我们有机会与来自不同部门的同事交流看法和经验，拓宽了视野，增进了彼此的了解。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与专家互动交流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培训过程中，我们有机会向专家提问，与专家进行深入的交流和探讨，这对于解决工作中的实际问题非常有帮助。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培训过程中的互动与交流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通过培训，我对管理体系的理论知识有了更深入的了解，对于如何构建和优化管理体系有了更清晰的认识。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管理知识的提升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在小组讨论和分享环节中，我学会了如何更好地与团队成员协作，共同解决问题。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团队协作能力的提升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培训让我意识到自己在管理方面的不足，同时也激发了我对未来工作的热情和信心。我将在未来的工作中不断学习和实践，努力提升自己的管理能力。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对未来工作的展望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培训过程中的收获与感悟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https://d.book118.com/978016126125006033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2024-09-11T21:53:45.805</cp:lastPrinted>
  <dcterms:created xsi:type="dcterms:W3CDTF">2024-09-11T13:53:45Z</dcterms:created>
  <dcterms:modified xsi:type="dcterms:W3CDTF">2024-09-11T13:53:47Z</dcterms:modified>
</cp:coreProperties>
</file>