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E6480-38A6-480E-BAAB-AB6E3631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731FC-AC83-446E-943E-81183BDD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0A5DC-C42F-41C9-8452-3DE92C60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C8DE2-06D9-42E9-8BCC-CD13FADE5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0B750-8089-4F2A-8EBB-81F2F153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31115-0BDF-488C-A3AF-74ED9A364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5A28E-27B4-439E-ACDC-0146A27C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130E4-2D4B-4369-AECB-89F5E6AF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EC3D8-965D-478D-A1FC-00ABA87E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C229A-5C96-4B12-A4DA-C527BED8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7346A-ECC9-4FD2-9B2A-4CFAE50C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7055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带教讲课思路PPT\n## 1.护理带教的基本概念与重要性\n### 1.1护理带教的基本概念及其意义\n### 1.2护理带教的重要性及作用\n### 1.3护理带教的目标与要求\n## 2.护理带教的组织实施与方法\n### 2.1护理带教的组织实施流程\n### 2.2护理带教的方法与技巧\n### 2.3护理带教的评价与反馈\n## 3.护理带教的内容与重点\n### 3.1护理理论知识带教\n### 3.2护理技能操作带教\n### 3.3护理人文关怀与沟通带教\n## 4.护理带教的挑战与对策\n### 4.1护理带教面临的挑战\n### 4.2护理带教的对策与建议\n### 4.3护理带教的未来发展趋势\n## 5.护理带教的案例分析\n### 5.1成功的护理带教案例分析\n### 5.2护理带教中的问题与改进\n### 5.3护理带教的实践经验与教训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护理带教讲课思路PPT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护理带教的基本概念与重要性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护理带教是指护理教师在临床实践中指导、培训和评估护理实习生和护士的过程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提高护理实习生的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促进护理实习生对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培养护理实习生的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护理带教的意义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促进护理专业发展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护理带教的基本概念及其意义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护理带教的重要性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护理实习生是护理行业的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，带教质量直接影响到护理队伍的整体素质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传承护理经验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，满足社会对护理服务的需求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护理带教的作用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提高护理实习生的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培养护理实习生的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临床决策能力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培养护理实习生的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护理带教的目标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使护理实习生掌握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培养护理实习生的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，促进护理专业发展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护理带教的要求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带教教师应具备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丰富的临床经验和扎实的理论基础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带教教师应具备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良好的教学能力和沟通技巧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带教教师应具备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关爱实习生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的精神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护理带教的组织实施与方法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18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0" name="椭圆 6"/>
          <p:cNvSpPr>
            <a:spLocks noChangeAspect="1"/>
          </p:cNvSpPr>
          <p:nvPr/>
        </p:nvSpPr>
        <p:spPr>
          <a:xfrm>
            <a:off x="7098206" y="2486692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7098206" y="406411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2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774853"/>
            <a:ext cx="3412534" cy="6083210"/>
            <a:chOff x="7387465" y="774853"/>
            <a:chExt cx="3412534" cy="6083210"/>
          </a:xfrm>
        </p:grpSpPr>
        <p:grpSp>
          <p:nvGrpSpPr>
            <p:cNvPr id="224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确定带教教师和实习生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带教教师应具备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带教资格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临床经验丰富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实习生应具备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一定的理论基础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学习意愿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7387465" y="2354206"/>
              <a:ext cx="3412534" cy="1345151"/>
              <a:chOff x="7387465" y="2354206"/>
              <a:chExt cx="3412534" cy="1345151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2354206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制定带教计划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754316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根据实习生的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制定带教计划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带教计划应包括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等方面的内容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7387465" y="3933559"/>
              <a:ext cx="3412534" cy="1345151"/>
              <a:chOff x="7387465" y="3933559"/>
              <a:chExt cx="3412534" cy="1345151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933559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实施带教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333669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带教教师在临床实践中进行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实习生在带教教师的指导下进行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评价带教效果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对带教教师和实习生的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根据评价结果进行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带教优化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护理带教的组织实施流程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：教师通过讲解、示范和提问等方式进行教学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：教师指导实习生在临床实践中进行操作和观察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：教师和实习生共同讨论临床问题和护理案例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护理带教的方法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激发学习兴趣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贴近临床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的教学内容激发实习生的学习兴趣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：教师引导实习生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注重个性化教学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：教师根据实习生的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特点和需求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进行个性化教学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护理带教的技巧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护理带教的评价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对带教教师的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对实习生的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进行评价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护理带教的反馈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及时向带教教师和实习生提供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根据反馈结果进行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带教优化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护理带教的内容与重点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护理理论知识带教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护理理论知识的带教内容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：如护理程序、护理伦理等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：如内科护理、外科护理等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：如护理质量管理等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护理理论知识带教的重点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培养实习生的护理思维能力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临床决策能力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提高实习生的理论联系实际能力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https://d.book118.com/978017055015006037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护理带教讲课思路PPT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2024-09-16T18:40:19.659</cp:lastPrinted>
  <dcterms:created xsi:type="dcterms:W3CDTF">2024-09-16T10:40:19Z</dcterms:created>
  <dcterms:modified xsi:type="dcterms:W3CDTF">2024-09-16T10:40:21Z</dcterms:modified>
</cp:coreProperties>
</file>