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135E6-DFCC-4543-A549-667536BB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BCF67-7071-422D-A786-E299DC5A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3337B-B979-4F5E-B749-6B19B75C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CB180-6A42-43F5-9622-751D5A15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8110C-0439-4767-A1F7-34590B2F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2B4C4-2B82-4EBE-91BD-887F44F1C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AAE6A-C3CD-4C21-948C-32CB557F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AC9C9-E3D0-48C6-9B38-1F87E91A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A54BD-D20F-41A3-9161-5399411C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2E43A-DA9F-46E1-BFCC-A9E32C8E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52C55-43AC-4936-9B7B-E4F3A5F5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1137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诚信教育主题宣传活动方案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诚信是个人品质的重要组成部分，对个人的道德修养和社会形象有着至关重要的影响。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诚信是建立和维护社会信任的基础，有助于促进社会和谐与稳定。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诚信是市场经济的重要基石，能够降低交易成本，提高经济效率。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诚信教育的意义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821" b="98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当前诚信教育的现状与问题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教育缺失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当前部分学校和家庭对诚信教育不够重视，缺乏有效的教育方法和手段。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社会上存在一些不诚信的现象，对青少年产生负面影响。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教育内容和方法不当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部分教育内容过于抽象或与实际脱节，教学方法不够生动有趣，难以引起学生的兴趣和参与。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提高公众对诚信的认知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组织诚信教育讲座和论坛，邀请专家学者讲解诚信的重要性，普及诚信知识。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制作和发布诚信教育宣传资料，包括宣传册、海报、视频等，通过多种渠道传播诚信理念。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利用媒体平台，如电视、广播、报纸、网络等，发布诚信教育相关报道和案例，引导公众关注和思考。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开展诚信实践活动，如诚信签名、诚信宣誓、诚信公益广告等，鼓励公众积极参与，树立诚信榜样。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设立诚信奖励和表彰制度，对在诚信方面表现突出的个人和组织进行表彰和奖励，树立诚信典范。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加强社会监督，鼓励公众举报不诚信行为，对不诚信行为进行曝光和谴责，形成舆论压力。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倡导诚信行为，树立良好社会风气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833" r="9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加强与国际社会的交流与合作，借鉴国外诚信教育的先进经验和做法，推动我国诚信教育的创新和发展。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培训教师和教育工作者，提高他们在诚信教育方面的专业素养和教育能力。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将诚信教育纳入学校课程，制定相应的教材和教学计划，确保学生在校期间能够接受到全面的诚信教育。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推动诚信教育的发展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通过主题演讲，传达诚信的重要性，引导参与者深入思考诚信的内涵和价值。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一场主题演讲，邀请诚信教育领域的专家、学者或公众人物作为主讲嘉宾。演讲内容应围绕诚信的定义、意义、价值以及如何在生活和工作中践行诚信展开。通过生动的案例和深入的分析，激发参与者的思考和共鸣，引导他们树立正确的诚信观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通过分享真实、感人的诚信故事，传递诚信的正能量，引导参与者从故事中汲取启示。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筛选一系列关于诚信的故事，可以是名人的事迹、普通人的经历或是虚构的寓言故事。邀请嘉宾或参与者以演讲、朗诵或小组讨论的形式分享这些故事。通过故事中的人物和情节，传递诚信的价值观，让参与者从中受到启发和教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诚信故事分享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通过知识竞赛的形式，普及诚信知识，提高参与者的诚信意识和认知水平。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一系列与诚信相关的题目，涵盖诚信的定义、历史渊源、现实意义等方面。组织小组或个人竞赛，参与者通过答题来展示他们对诚信知识的掌握程度。竞赛可以设置奖励，激发参与者的积极性和竞争意识，同时促进诚信知识的传播和普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诚信知识竞赛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https://d.book118.com/978021137036006046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2024-09-27T01:35:03.660</cp:lastPrinted>
  <dcterms:created xsi:type="dcterms:W3CDTF">2024-09-26T17:35:03Z</dcterms:created>
  <dcterms:modified xsi:type="dcterms:W3CDTF">2024-09-26T17:35:05Z</dcterms:modified>
</cp:coreProperties>
</file>