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BC5F60-6B1C-4F02-A988-F18C1F504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69AA5-AF77-4F6E-AC02-9257EF8E0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8995B1-B984-4947-B5CE-E09C41C1F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D0D2AF-C19B-4450-9FAA-2FB330F653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E7DAC8-6CFC-4BF4-B67C-683E4747DF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867DFD-BA6D-4143-BFFC-9D13D7A8F9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D756F0-3EB6-4CF9-9238-BC2150F9F4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145A6-0577-4D05-BD71-C9C41F799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57CAF-2AC6-4CB6-9AC6-8A653A5FB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4B31E-5308-4CFC-94C8-46C4238BE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35008-CAD7-4ED4-BF52-F173C6E26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22076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2024-01-26</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数学建模中的模型评价与模型验证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模型评价概述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模型验证概述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模型评价指标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模型验证技术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模型评价与验证实施步骤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模型评价概述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模型评价是对数学建模结果进行全面、客观、科学地评估的过程，以确定模型的有效性、可靠性和适用性。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确保模型的质量和准确性，为决策者提供可靠的分析结果和预测，以及为模型的进一步改进和优化提供依据。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客观性原则</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全面性原则</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可比性原则</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实用性原则</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评价原则</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评价结果应具有可比性，以便对不同模型或同一模型的不同版本进行比较。</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评价应涵盖模型的各个方面，包括模型的假设、结构、参数、预测能力等。</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评价过程应基于客观事实和数据，避免主观偏见和误导。</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评价应注重模型的实用性和应用价值，关注模型在实际问题中的表现。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基于统计分析的评价方法</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基于计算智能的评价方法</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基于专家经验的评价方法</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基于模拟实验的评价方法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评价方法分类</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利用统计技术对模型的拟合度、预测精度、稳定性等进行评价。</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运用神经网络、遗传算法等计算智能技术对模型的性能进行评价。</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借助专家知识和经验对模型的结构、逻辑和实用性进行评价。</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通过模拟实验对模型的动态行为、稳定性和可靠性进行评价。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模型验证概述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48" r="146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模型验证是数学建模过程中的重要环节，旨在评估模型的有效性、准确性和可靠性。通过验证，可以确保模型在实际应用中的表现符合预期，并为模型的改进和优化提供依据。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模型验证的主要目的是确保模型能够准确地反映实际问题的本质和规律，提高模型的预测能力和决策支持效果。同时，验证还有助于发现模型中存在的问题和不足之处，为模型的改进提供指导。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验证原则</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全面性原则</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模型验证应涵盖模型的各个方面和细节，确保模型的全面性和完整性。</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可重复性原则</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模型验证的方法和过程应具有可重复性，以便他人能够重现验证结果。</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客观性原则</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模型验证应以客观事实为依据，避免主观偏见和误判。</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有效性原则</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模型验证应确保模型在实际应用中的有效性，即模型能够准确地预测和解释实际现象。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理论验证</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实验验证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统计验证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交叉验证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验证方法分类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通过数学推导和理论分析，验证模型的内在逻辑和数学性质是否符合预期。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利用统计方法对模型进行验证，包括参数估计、假设检验、置信区间等。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通过实验数据对模型进行验证，比较模型的预测结果与实际观测数据的一致性。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将数据集分为训练集和测试集，通过多次训练和测试来评估模型的稳定性和泛化能力。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模型评价指标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393" r="253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衡量模型预测值与真实值之间的平均平方误差，适用于回归问题。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均方误差（MSE）</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MSE的平方根，更直观地表示误差的大小。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均方根误差（RMSE）</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预测值与真实值之间的平均绝对误差，对异常值较为敏感。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平均绝对误差（MAE）</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分类问题中正确分类的样本占总样本的比例。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准确率（Accuracy）</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准确性指标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稳定性指标</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通过将数据集划分为多个子集进行多次训练和验证，评估模型的稳定性和泛化能力。</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交叉验证（Cross-validation）</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衡量模型预测结果的波动程度，高方差意味着模型容易受到训练数据的影响，可能导致过拟合。</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方差（Variance）</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模型预测结果的平均值与真实值之间的差异，高偏差意味着模型可能过于简单，无法捕捉到数据的复杂性。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偏差（Bias）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3" r="29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模型使用的特征数量，过多的特征可能导致过拟合和计算复杂度的增加。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特征数量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模型参数数量</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训练时间</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计算资源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模型中的参数数量，过多的参数可能增加模型的复杂性并降低可解释性。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模型训练所需的时间，复杂的模型通常需要更长的训练时间。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模型训练和推理所需的计算资源，包括内存、CPU和GPU等。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复杂性指标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https://d.book118.com/978022076057006032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2024-09-09T22:16:42.015</cp:lastPrinted>
  <dcterms:created xsi:type="dcterms:W3CDTF">2024-09-09T14:16:42Z</dcterms:created>
  <dcterms:modified xsi:type="dcterms:W3CDTF">2024-09-09T14:16:44Z</dcterms:modified>
</cp:coreProperties>
</file>