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2C378-5F6F-415E-A127-013FFD806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807D7-FF6E-43CC-BD84-93C3A921A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2B04A-C6FE-488B-9F6F-F0E03DEC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BD06D-9199-4156-A153-840AAE7D7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4A4E6-442C-48B2-BAF5-BFE7CEF11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FFA00-11CB-4CE5-AE22-63F2866E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5CE60-C2CC-4B72-8606-54C33AAD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37126-00E3-4EED-BADF-F6D648C6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AADEA-E4BD-44B8-B6C6-4A235A7C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7F91E-EB2D-4875-B3F7-8E21094B8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AA639-76C8-4811-967D-1D909AB04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3062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化学分析技术之沉淀滴定法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沉淀滴定法的实验技巧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沉淀滴定法的改进与发展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沉淀滴定法在化学分析中的应用实例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沉淀滴定法是一种通过沉淀反应来测定物质含量的化学分析方法。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沉淀滴定法基于沉淀反应的化学平衡原理，通过滴定操作使待测物质与标准溶液发生定量反应，根据消耗的标准溶液体积和浓度计算待测物质的含量。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813" r="33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适用于无机物和有机物的测定，如酸、碱、盐、金属离子、有机物等。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在环境监测、食品分析、药物分析等领域有广泛应用。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适用于高浓度样品的分析，也可用于痕量组分的测定。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沉淀滴定法的应用范围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根据滴定剂的不同，可分为银量法、钡量法、铬量法和汞量法等。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根据滴定反应类型的不同，可分为强酸强碱滴定、强酸强碱滴定、配位滴定和氧化还原滴定等。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84" r="88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602" r="2160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根据沉淀形式的不同，可分为均相沉淀滴定法和异相沉淀滴定法。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沉淀滴定法的分类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沉淀滴定法的操作流程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https://d.book118.com/978023062016006027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2024-09-04T17:49:05.099</cp:lastPrinted>
  <dcterms:created xsi:type="dcterms:W3CDTF">2024-09-04T09:49:05Z</dcterms:created>
  <dcterms:modified xsi:type="dcterms:W3CDTF">2024-09-04T09:49:06Z</dcterms:modified>
</cp:coreProperties>
</file>