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8235-1109-4C3D-8A52-85E07D41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E3005-284A-4C0A-9587-F655C529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0770E-7BC4-4DB5-8633-ACB0BF1D5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BC078-AEBA-4C21-B307-954DA3941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8A6C4-22C0-4839-BAE4-B597A749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DE7CB-BAE5-4609-9301-4188A4E9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3BF09-E736-4B21-83EA-76410401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357E4-B099-48D9-984B-563F74FF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F5DF0-BE17-4624-9485-80FF5A3C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6E368-DA3C-4224-BC29-4AA5F8F7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FDCA5-7B97-46E3-B617-6CA6408C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313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能源分析项目背景分析报告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能源消费结构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目前全球能源消费结构以化石能源为主，面临资源紧张、环境污染和气候变化等问题。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能源供应地缘政治风险加大，能源运输安全问题突出，对国家能源安全构成威胁。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能源利用效率较低，存在较大的节能空间，需要加强节能减排和能效提升。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国际能源合作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积极参与国际能源合作，推动全球能源治理和国际能源合作。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加强能源法规监管，规范能源市场秩序，保障能源安全和可持续发展。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国内能源政策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国家制定了一系列能源政策，包括能源战略、能源规划和能源标准等，以推动能源转型和绿色发展。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3" r="15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新能源技术不断进步，成本逐渐降低，未来有望成为主导能源。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未来能源预测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根据国内外研究机构预测，未来全球能源需求将继续保持增长态势，清洁、低碳、高效、安全的能源体系将成为主流。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经济增长与能源需求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随着全球经济增长，能源需求持续增长，对能源供应和环境保护提出更高要求。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能源需求与预测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全球能源需求持续增长，而传统能源供应面临压力。可再生能源市场逐渐扩大，成为满足能源需求的重要补充。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能源供需状况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受多种因素影响，能源价格呈现波动趋势。石油、天然气等传统能源价格受国际政治、经济形势影响较大。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随着科技发展，能源产业的技术水平不断提高，为市场提供了更多可能性。例如，智能电网、储能技术等为能源市场带来创新。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各国政府对能源市场的政策导向对竞争格局产生重要影响。例如，对化石燃料的限制政策将促使企业转向可再生能源。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能源市场参与者众多，包括大型石油公司、新能源企业等。各家企业在市场中的地位和影响力各不相同。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随着环保意识的提高和技术的进步，可再生能源市场前景广阔。未来，可再生能源将在能源市场中占据越来越重要的地位。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服务与产品期望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能源市场的客户群体广泛，包括工业用户、商业用户和居民用户等。不同客户群体的需求和期望存在差异。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随着社会经济的发展和消费者观念的转变，客户对能源的需求也在发生变化。例如，对清洁能源的需求逐渐增加。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客户对能源服务与产品的品质、价格、安全性等方面都有一定期望。企业需要关注客户期望的变化，以满足市场需求。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现有技术瓶颈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识别现有能源技术中存在的瓶颈和挑战，如能源转换效率、环境影响、资源限制等。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分析各种现有能源技术的成本，包括开发、运营、维护和回收成本，以及其对经济和环境的影响。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评估现有能源技术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对当前主流的能源技术进行评估，包括化石燃料、核能、可再生能源等，分析其优缺点和应用范围。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54" r="81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技术发展政策与规划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分析政府对能源技术发展的政策与规划，以及其对能源市场和产业的影响。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未来能源技术方向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预测未来能源技术的发展趋势，如新能源技术、节能技术、智能电网等。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技术融合与交叉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探讨不同能源技术之间的融合与交叉，以及如何实现能源之间的互补和优化。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评估能源技术发展过程中可能面临的风险，如技术不成熟、资源短缺、环境影响等。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技术机遇识别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识别能源技术发展中的机遇，如技术创新、市场拓展、政策支持等。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技术风险与机遇平衡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探讨如何平衡能源技术发展中的风险与机遇，制定相应的策略和措施。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627" r="10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938" r="89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448" b="4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183" r="211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通过能源分析项目，企业期望降低能源消耗，从而降低运营成本。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通过优化能源使用，提高能源利用效率，减少浪费。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项目旨在推动企业实现可持续发展目标，符合国家节能减排政策。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通过降低能源成本和提高能源利用效率，提升企业在市场中的竞争力。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项目定位为行业内的能源分析领先者，提供专业的能源管理解决方案。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行业领先者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强调项目的技术创新和研发能力，区别于传统能源管理方法。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根据企业需求提供定制化的能源分析服务，满足不同企业的特定需求。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项目不仅提供数据分析，还结合实际操作，提供综合性解决方案。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综合性解决方案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主要面向中大型企业，这些企业在能源管理方面有较大需求和投入。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中大型企业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高能耗行业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政府机构与公共设施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跨国公司与外资企业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重点针对高能耗行业，如制造业、化工业等，这些行业对节能减排有更迫切的需求。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项目也服务于政府机构和公共设施，推动公共领域的节能工作。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针对跨国公司和外资企业在中国的生产基地，提供国际化的能源管理服务。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市场定位与目标客户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确定项目目标与范围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明确项目的主要目的、预期成果和影响范围，确保项目实施与组织战略目标一致。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根据项目需求和资源，制定详细的项目实施计划，包括任务分配、时间安排、资源调配等。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https://d.book118.com/978023131101006031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2024-09-08T15:03:02.348</cp:lastPrinted>
  <dcterms:created xsi:type="dcterms:W3CDTF">2024-09-08T07:03:02Z</dcterms:created>
  <dcterms:modified xsi:type="dcterms:W3CDTF">2024-09-08T07:03:04Z</dcterms:modified>
</cp:coreProperties>
</file>