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856CB-BCD1-4E15-A3BB-6A77C3756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8A5FF-1617-4378-97B9-5AD222219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B87D6-28C2-4A97-9270-AC64E7260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699F6-842C-4624-A89B-7C88F9BD2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57A5F-7964-4F95-89ED-EEB0CF5CA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EDE36E-D7D7-4344-8669-7486A2CB7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F8BCB4-5B0C-4795-AA9B-F3C771B63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B53DA-E8D7-4EE4-A29D-B3794C602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5FFCD-F7EF-4C66-A3F2-84B2B91E8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598F4-AEAD-4BB1-9D6F-16BC3E4BC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ED6E0-EB54-4534-A148-917A5AF5A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31361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预防儿童发烧日常护理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儿童发烧的原因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儿童发烧的日常预防措施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儿童发烧的护理方法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儿童发烧的预防与护理误区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4" r="128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本章节将介绍预防儿童发烧的日常护理方法和注意事项。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儿童发烧是常见的健康问题，日常护理对于预防和缓解发烧症状非常重要。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儿童发烧的危害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儿童发烧可能导致脱水、食欲不振、睡眠质量下降等问题，影响孩子的生长发育。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持续高烧可能引发惊厥、肺炎等严重并发症，对儿童健康造成威胁。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儿童发烧的原因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496" r="244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如感冒、流感、喉咙炎等，通常表现为突然高热，可能伴有咳嗽、流鼻涕等症状。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如肺炎、中耳炎、尿路感染等，通常表现为持续低热，可能伴有咳嗽、呼吸困难等症状。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感染性发热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某些药物可能导致过敏反应或副作用，引起发热。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如风湿热、系统性红斑狼疮等，可能引起长期发热，通常伴有其他症状。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非感染性发热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儿童发烧的日常预防措施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每天至少开窗通风2-3次，每次10-15分钟，保持室内空气新鲜，减少病菌滋生。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在室内使用空气净化器，可以有效过滤空气中的细菌、病毒等有害物质。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保证儿童饮食均衡，摄入足够的蛋白质、维生素和矿物质，增强免疫力。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鼓励儿童多喝水，保持身体水分平衡，有助于预防脱水引起的发热。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充足饮水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合理饮食与饮水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安排儿童进行适量的户外活动和运动，增强体质，提高抵抗力。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保证儿童每天有足够的睡眠时间，有助于恢复体力，增强免疫力。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定期运动和休息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养成良好的卫生习惯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教育儿童养成勤洗手的习惯，尤其在饭前便后、接触公共设施后要及时洗手。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教育儿童注意个人卫生，不随地吐痰、不乱摸口鼻眼等，避免病菌传播。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https://d.book118.com/978023136116006047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2024-09-29T03:38:46.805</cp:lastPrinted>
  <dcterms:created xsi:type="dcterms:W3CDTF">2024-09-28T19:38:46Z</dcterms:created>
  <dcterms:modified xsi:type="dcterms:W3CDTF">2024-09-28T19:38:48Z</dcterms:modified>
</cp:coreProperties>
</file>