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0F0BC-C11D-461C-8002-04A275476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D1095-65F8-4A0E-86C0-0DCCAF982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CADB4-744F-493B-B0EC-3719BA9BB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87768-C098-4145-881F-326342392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915FB2-5BF5-48CD-9772-BAF80603F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130980-DE8C-42BD-A3B3-4AB4D7094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9CB7B3-8223-47AE-B7F7-242EB31F1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F28D5-8193-454D-9559-CB753C696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750BE-ABC3-4A02-ACF9-47FD24DC6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A2016-F3D6-4A76-9627-58C2066B3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BB364-0559-4E68-A2B9-D44CAEAA9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23141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家政公司管理制度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员工招聘与培训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员工日常管理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安全与卫生管理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管理制度的实施与优化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家政服务涉及家庭生活的方方面面，从清洁卫生到照料儿童和老人等，都需要专业和可靠的服务。因此，制定管理制度旨在确保服务质量和安全，满足客户的需求和期望。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确保家政服务质量和安全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家政公司通常拥有众多员工，制定合理的管理制度有助于规范员工的工作流程，提高工作效率，减少工作中的混乱和失误。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提升员工工作效率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保障客户权益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通过制定严格的管理制度，家政公司能够确保服务质量和安全，从而保障客户的权益。这有助于维护公司的声誉和客户忠诚度。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促进公司发展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有效的管理制度有助于提高员工的工作效率和服务质量，从而增加公司的业务量和收入。同时，规范化的管理也有助于降低运营成本，提高公司的整体竞争力。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员工招聘与培训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具备基本的道德品质、责任心、沟通能力，身体健康，无不良嗜好。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发布招聘信息、收集简历、筛选简历、面试、体检、背景调查、发放录用通知。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家务管理、照料老人和儿童、烹饪技能、家居清洁等。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理论授课、实操演练、在线学习、导师制度。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https://d.book118.com/978023141114006046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2024-09-27T17:39:28.894</cp:lastPrinted>
  <dcterms:created xsi:type="dcterms:W3CDTF">2024-09-27T09:39:28Z</dcterms:created>
  <dcterms:modified xsi:type="dcterms:W3CDTF">2024-09-27T09:39:30Z</dcterms:modified>
</cp:coreProperties>
</file>