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FEA41-93D1-463E-BBA2-CA18EDCAC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CF99A-B07C-4D21-A0E8-254737AE0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8088C-8A35-4E75-8F3D-F2F825290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27D7B-99F2-4FC0-BD54-81A10A40A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93C02-1AA9-47AE-894A-557AD0C80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FD9618-EFBE-4601-AA9C-31B368E3C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571CCA-9AA6-431C-A261-26D032821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A17EB-72A8-4819-84AD-E4659F58B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97D64-9DF6-4083-A7D6-F51789563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E065F-1105-47BF-8AA7-7D79EA73E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5586C-ED66-4E8C-9997-4197894DE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240570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血透室医生护士进修汇报护理课件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血透室护理安全与风险管理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血透室护理概述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血透室护理是指在透析室中进行的护理工作，包括对透析患者的病情观察、护理操作、并发症预防和健康教育等。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血透室护理是保障透析患者安全和治疗效果的重要环节，对于提高患者生活质量、减少并发症和延长生存期具有重要意义。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血透室护理的定义与重要性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血透室护理工作需要严格遵守操作规程，确保患者安全和治疗效果。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关注患者的心理需求，给予患者必要的心理支持和疏导，帮助患者保持良好的心态。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定期评估患者的病情状况、自身认知情况和心理状态，以便更好地制定护理计划和调整治疗方案。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血透室护理的基本原则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血透室护理将向更加专业化的方向发展，对护理人员的专业知识和技能要求将不断提高。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借助信息化手段对血透室护理工作进行管理，提高工作效率和数据准确性。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根据患者的具体情况制定个性化的护理计划，提供更加精准和人性化的护理服务。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血透室护理的发展趋势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血透室护理操作流程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热情接待患者，核对患者身份信息，了解患者基本情况。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对患者病情状况、自身认知情况进行了解，为后续护理提供依据。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患者接待与评估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检查透析机、管路、透析器等设备是否正常，确保设备处于良好状态。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指导患者进行必要的体位调整和心理准备，确保患者舒适和配合。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透析治疗准备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设备准备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实时监测患者血压、心率等生命体征指标，确保患者安全。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透析参数调整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根据患者情况及时调整透析液流量、温度等参数，保证治疗效果。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94" r="240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透析治疗过程监控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观察患者有无出血、感染等并发症迹象，及时处理并预防并发症发生。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向患者及家属介绍透析后的注意事项，指导患者进行自我管理。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透析治疗后护理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血透室护理常见问题及处理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https://d.book118.com/978024057032006030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2024-09-06T12:02:33.677</cp:lastPrinted>
  <dcterms:created xsi:type="dcterms:W3CDTF">2024-09-06T04:02:33Z</dcterms:created>
  <dcterms:modified xsi:type="dcterms:W3CDTF">2024-09-06T04:02:35Z</dcterms:modified>
</cp:coreProperties>
</file>