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DA83B-8E8D-43D7-B67A-71D18043D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27E64-8E8F-44DC-A7E1-F445C0AE7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96776-E31C-4A7B-8DCF-23B2E28CB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D7A9D-BA47-409D-92CA-0C81ADDA9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7D44F6-501A-47F4-9302-052F4DA23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9B38C-B1B6-41A5-B95E-5F873489A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281173-A6DB-4607-A2EE-A34516167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DBC28-F50B-4F88-8AB0-73BD56410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285C0-BBD5-481D-AAAA-3CCFEC9E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ACD29-8E90-4376-AC13-02052D08D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78AF6-1380-4ED2-BC11-659875922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5041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蒙牛资产负债表分析课件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蒙牛公司概况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蒙牛资产负债表具体项目分析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蒙牛资产负债表比率分析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蒙牛财务状况综合评价与建议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行业对比与趋势预测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蒙牛公司概况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77" r="35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蒙牛是中国领先的乳制品生产企业之一，成立于1999年，总部位于内蒙古自治区呼和浩特市。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蒙牛的主营业务包括液态奶、冰淇淋、奶粉、奶酪等乳制品的研发、生产和销售。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公司背景与主营业务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0" r="22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蒙牛在中国乳制品市场占有重要地位，是行业内的龙头企业之一。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蒙牛拥有完善的产业链、先进的生产技术和强大的品牌影响力，使其在市场上具有较强的竞争力。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市场地位及竞争力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市场地位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蒙牛积极推进国际化战略，通过海外投资、合作等方式拓展海外市场。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国际化战略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蒙牛不断加大研发投入，推出新产品、新包装等，满足消费者多样化的需求。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创新升级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蒙牛注重可持续发展，致力于推动绿色、环保、低碳的生产方式，实现经济、社会和环境的和谐发展。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近期发展动态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反映企业在某一特定日期财务状况的报表，通过资产、负债和所有者权益三个方面的信息，揭示企业的资产规模、结构、质量以及负债和所有者权益的构成情况。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帮助投资者、债权人和其他利益相关者了解企业的财务状况、偿债能力和经营成果，为经济决策提供重要依据。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主要由表头和表体两部分组成，表头包括报表名称、编制单位、编制日期和货币单位等信息，表体则按照“资产=负债+所有者权益”的会计等式，分为左右两部分，分别列示资产项目和负债及所有者权益项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项目包括流动资产和非流动资产，如货币资金、应收账款、存货、固定资产等；负债项目包括流动负债和非流动负债，如短期借款、应付账款、长期借款等；所有者权益项目包括实收资本、资本公积、盈余公积和未分配利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报表结构与主要内容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遵循会计恒等式原则、真实性原则、完整性原则和及时性原则，确保资产负债表能够真实、完整地反映企业的财务状况。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区分资产和负债的界限，正确计算各项目的数额，按照规定的格式和要求进行编制，并在报表附注中披露必要的补充信息。同时，还需要关注资产负债表的局限性，如历史成本计价、货币计量等假设条件可能导致的偏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蒙牛资产负债表具体项目分析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2" b="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资产类项目解读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流动资产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包括货币资金、应收票据、应收账款、预付款项、存货等，反映蒙牛短期内可变现的资产状况。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非流动资产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主要包括长期股权投资、固定资产、在建工程、无形资产等，反映蒙牛长期投资和经营活动的资产状况。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资产总计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流动资产与非流动资产之和，反映蒙牛总体资产规模。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包括短期借款、应付票据、应付账款、预收款项等，反映蒙牛短期内需要偿还的债务状况。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流动负债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非流动负债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负债总计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主要包括长期借款、应付债券、长期应付款等，反映蒙牛长期债务状况。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流动负债与非流动负债之和，反映蒙牛总体负债规模。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负债类项目解读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https://d.book118.com/978025041120006034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2024-09-13T07:23:34.837</cp:lastPrinted>
  <dcterms:created xsi:type="dcterms:W3CDTF">2024-09-12T23:23:34Z</dcterms:created>
  <dcterms:modified xsi:type="dcterms:W3CDTF">2024-09-12T23:23:36Z</dcterms:modified>
</cp:coreProperties>
</file>