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63F68-25B4-422B-8A6C-C0DE64F5D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179EF-0BF1-48F3-A419-9B2D048AC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ADA74-3D2D-4717-B23B-C9DC64703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6A752-BF58-48EF-B8AF-5908C9BE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A7E6C-4C0F-49CD-A71E-7FE665B3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165A66-B424-43B0-8308-AE4979117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56F0C-F13A-4ECC-B244-5EA802AB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73F7A-205F-4870-8868-789EE235F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70DC6-4F28-4AE7-AD17-EA205B8D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F192A-8579-476C-B3DB-054AE93C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FF329-8EA0-41A7-A13A-371246F23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5134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城市排水设施维修模拟演示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城市排水设施维修现状与问题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模拟演示的目的与意义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模拟演示的实施方案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模拟演示的效果与影响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8" b="41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城市排水设施是指为收集、输送、处理和排放城市污水、雨水、工业废水等而建设的一系列设施。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城市排水设施的主要功能是保障城市的正常运转和居民的日常生活，同时维护城市的环境卫生和生态平衡。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城市排水设施的定义与功能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城市排水设施的定义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城市排水设施的类型与组成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城市排水设施的类型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根据处理方式和排放去向，城市排水设施可分为污水处理厂、排水管道、泵站、调蓄设施等类型。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城市排水设施的组成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城市排水设施一般由污水和雨水的收集系统、输送系统、处理系统、排放系统以及运营管理系统等部分组成。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保障城市环境卫生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城市排水设施能够及时排除和处理污水、雨水，避免污水横流和积水成灾，保障城市的卫生环境。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促进城市可持续发展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城市排水设施的建设和维护是城市基础设施的重要组成部分，对于城市的可持续发展具有重要意义。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提高居民生活品质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城市排水设施的完善能够提高居民的生活品质，减少污水对生活环境的影响，保障居民的健康和生活质量。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城市排水设施维修现状与问题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维护资金不足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城市排水设施的维修需要大量的资金投入，但目前许多城市的维护资金不足，导致设施维护不及时，问题加剧。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缺乏专业维护人员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具备专业知识和技能的排水设施维护人员相对缺乏，导致设施维护质量不高，影响排水设施的正常运行。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排水管网老化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许多城市的排水管网系统使用年限过长，出现严重的老化现象，导致排水不畅、污水泄漏等问题。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城市排水设施维修的现状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维护管理不到位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城市排水设施的维护管理存在漏洞，如缺乏定期巡检、维修不及时等，导致设施损坏加剧。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城市排水设施的规划建设缺乏科学性，如管网布局不合理、设计容量不足等，给设施维修带来困难。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法律法规不健全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相关法律法规对城市排水设施的维护管理规定不明确，导致责任主体不明确，管理混乱。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城市排水设施维修存在的问题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随着城市化的加速和人口的不断增长，城市排水设施的维护面临更大的压力和挑战，需要更高的技术和管理水平。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城市基础设施的不断完善，城市排水设施的维修也迎来了新的机遇，如采用新技术、新工艺等提高维修效率和质量。同时，政府对城市基础设施的重视程度不断提高，也为排水设施的维修提供了更多的资金和政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城市排水设施维修的挑战与机遇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模拟演示的目的与意义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模拟演示是一种通过计算机技术模拟真实环境或系统的技术，用于模拟演示、训练、测试等目的。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模拟演示具有高度逼真性、交互性、可重复性和可控性，能够提供安全、低成本的学习和训练环境。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通过模拟演示，可以构建城市排水系统的三维模型，模拟水流、水位、水质等动态变化，为维修人员提供真实、全面的数据支持。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模拟城市排水系统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通过模拟演示，可以模拟排水设施维修的各个环节，包括故障诊断、设备更换、管道疏通等，让维修人员在实际操作前熟悉流程和技巧。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模拟维修操作过程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模拟演示还可以用于培训和教学，让学习者通过模拟操作掌握排水设施维修的基本技能和知识，提高实际操作能力和安全意识。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模拟演示在城市排水设施维修中的应用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https://d.book118.com/978025134064006030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2024-09-06T23:50:17.816</cp:lastPrinted>
  <dcterms:created xsi:type="dcterms:W3CDTF">2024-09-06T15:50:17Z</dcterms:created>
  <dcterms:modified xsi:type="dcterms:W3CDTF">2024-09-06T15:50:20Z</dcterms:modified>
</cp:coreProperties>
</file>