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915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9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AA214-FF79-4D1C-93F5-6687550EC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99BF0-F68B-41EC-8435-6D5AD1390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E9CC1-88D0-49F0-BA64-EC190DB26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E08CE-F0A5-4C6E-9ADD-AF4895C35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BDDA52-D0ED-4E09-B604-69F55697E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CF834E-9D92-4F94-A471-674B0756E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78C1D4-8575-43DE-80B9-6C6A33CE4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79996-2AA5-4A79-97FF-EFCD2ED13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C31B6-40D1-48F8-90E3-3D0C75977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97AD5-ADB5-407E-AD3B-A1F619099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A8954-1240-4E34-9A16-232F301D5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905" r:id="rId2"/>
    <p:sldLayoutId id="2147499906" r:id="rId3"/>
    <p:sldLayoutId id="2147499907" r:id="rId4"/>
    <p:sldLayoutId id="2147499908" r:id="rId5"/>
    <p:sldLayoutId id="2147499909" r:id="rId6"/>
    <p:sldLayoutId id="2147499910" r:id="rId7"/>
    <p:sldLayoutId id="2147499911" r:id="rId8"/>
    <p:sldLayoutId id="2147499912" r:id="rId9"/>
    <p:sldLayoutId id="2147499913" r:id="rId10"/>
    <p:sldLayoutId id="214749991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26115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四大名著推荐阅读教学设计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教学目标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教学步骤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教学评价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https://d.book118.com/978026115106006024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四大名著推荐阅读教学设计</vt:lpstr>
      <vt:lpstr>目录</vt:lpstr>
      <vt:lpstr>单击添加文档标题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2024-08-31T22:16:21.189</cp:lastPrinted>
  <dcterms:created xsi:type="dcterms:W3CDTF">2024-08-31T14:16:21Z</dcterms:created>
  <dcterms:modified xsi:type="dcterms:W3CDTF">2024-08-31T14:16:23Z</dcterms:modified>
</cp:coreProperties>
</file>