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B6489-B67E-4E83-86E8-141863DD4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8D993-39AC-48D1-B066-975EF2373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46D3D-1947-4E97-8F6C-87D1F19C8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65729-D497-4743-BE06-F33877118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036723-36D6-4D9B-BD79-F11D6D026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C3B3D-D50E-46B1-BF10-533BA3F51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29956A-B104-40DA-B48F-4C4DD9997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10C6F-B1BB-4988-810B-5AE3B2B4D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2F400-E0C2-4E86-9EBF-56F8876BC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6EFC2-EB2F-46A7-8026-26761721E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50176-D877-4A15-B673-A8D3E2115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26130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小柴胡汤对胆结石的临床疗效观察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临床疗效观察结果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胆结石是一种常见的胆道系统疾病，给患者带来较大痛苦。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目前胆结石的治疗方法多样，但药物治疗仍具有重要地位。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小柴胡汤作为传统中药方剂，在胆结石治疗中展现出一定疗效，值得深入研究。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胆结石发病率较高，与年龄、性别、饮食等多种因素有关。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胆结石成分复杂，以胆固醇结石和胆色素结石为主。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胆结石易导致胆道梗阻、感染等严重并发症，需及时治疗。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胆结石的流行病学特点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小柴胡汤是传统中医方剂，具有疏肝解郁、和解少阳的功效。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小柴胡汤主要成分包括柴胡、黄芩、人参、半夏等，具有抗炎、利胆、保肝等作用。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小柴胡汤在胆结石治疗中的作用机制可能与促进胆汁分泌、降低胆固醇饱和度、改善胆道功能等有关。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62" r="1936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小柴胡汤的简介及作用机制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包括胆囊切除术、保胆取石术等，是治疗胆结石的主要方法。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使用熊去氧胆酸、抗生素等药物进行溶石、排石、消炎治疗。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如体外冲击波碎石、内镜取石等非手术治疗方法。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胆结石的西医治疗现状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中药治疗胆结石的理论基础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中医认为胆结石属于“胁痛”、“黄疸”等范畴，与肝胆湿热、气滞血瘀等有关。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常用中药方剂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如柴胡疏肝散、大柴胡汤、茵陈蒿汤等，具有疏肝利胆、清热利湿、活血化瘀等功效。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中医药治疗胆结石的疗效及机制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临床研究表明，中医药治疗胆结石在缓解症状、改善肝功能、促进结石排出等方面具有一定疗效，其作用机制可能与调节胆汁成分、促进胆囊收缩、抗炎抗氧化等有关。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中医药治疗胆结石的研究进展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小柴胡汤由柴胡、黄芩、人参、半夏、甘草、生姜、大枣等药物组成，具有和解少阳、疏肝利胆、调和脾胃等功效。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小柴胡汤的组成与功效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表明，小柴胡汤加减治疗胆结石在改善临床症状、降低复发率等方面具有较好疗效，且不良反应较少。其作用机制可能与调节胆汁分泌和成分、促进胆囊收缩和排空、抗炎抗氧化等作用有关。此外，小柴胡汤还可与其他中药或西药联合使用，以提高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小柴胡汤治疗胆结石的临床应用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小柴胡汤在胆结石治疗中的应用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研究方法与材料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研究对象及纳入标准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选择确诊为胆结石的患者，年龄、性别不限，符合纳入标准。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纳入标准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经B超或CT检查确诊为胆结石；愿意接受中药治疗并签署知情同意书；无严重心、肝、肾等器质性疾病及精神疾病。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采用随机数字表法将患者分为治疗组和对照组，每组例数相等。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治疗组给予小柴胡汤加减治疗，对照组给予常规西药治疗。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采用双盲法进行实验，即研究者和患者均不知道具体分组情况，以消除主观因素对实验结果的影响。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研究方法及实验设计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https://d.book118.com/978026130131006032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2024-09-10T12:05:38.322</cp:lastPrinted>
  <dcterms:created xsi:type="dcterms:W3CDTF">2024-09-10T04:05:38Z</dcterms:created>
  <dcterms:modified xsi:type="dcterms:W3CDTF">2024-09-10T04:05:40Z</dcterms:modified>
</cp:coreProperties>
</file>