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4C590-2DBC-4563-945F-003611AD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FCCC6-14DC-4017-A53A-FA4E7FA5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1800F-E90F-4BF4-A564-CFD56EC62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D6913-6237-4AF0-969B-E51445130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1D9471-6F34-42AD-ADB6-BCC22E20A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6F4D5-A475-40EA-84C7-6FFBD150E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ACF51-849A-4C82-BBD9-8D66BBF4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0BC9E-FC97-49E5-9189-61AA7FA15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A91C3-B357-428A-8E11-EC3DD45F4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D020E-D1E5-4D5C-AE54-644F9A46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E801A-9190-43A2-BBBA-75F9C332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7065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工地宿舍制度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工地宿舍安全规定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工地宿舍卫生规定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工地宿舍作息制度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工地宿舍访客制度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违反制度的处理与惩罚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工地宿舍是为了方便工人居住和工作而设立的临时性建筑，其目的是为工人提供一个安全、舒适、卫生的居住环境，保障工人的基本权益和生活质量。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建筑行业的快速发展，工地宿舍的数量和规模也在不断扩大。然而，由于工地宿舍的特殊性质和管理上的不足，也存在着一些问题，如安全事故、卫生条件差、管理混乱等。因此，制定工地宿舍制度是十分必要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有助于保障工人的生命财产安全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宿舍制度规定了宿舍的安全管理、消防安全等方面的要求，可以有效地减少安全事故的发生，保障工人的生命财产安全。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900" r="139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有助于提高工人的生活质量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宿舍制度对宿舍的卫生、环境等方面做出了规定，可以改善工人的居住环境，提高工人的生活质量。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有助于维护社会稳定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宿舍是建筑行业的重要基础设施之一，其管理的好坏直接影响到工人的生产和生活。如果宿舍管理不善，会导致工人生活困难、情绪不稳定等问题，进而引发社会矛盾和不稳定因素。因此，制定工地宿舍制度有助于维护社会稳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工地宿舍安全规定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84" r="334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禁止吸烟与饮酒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禁止吸烟和饮酒可以降低火灾和安全事故的风险，保障工地宿舍居民的生命财产安全。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吸烟和饮酒都可能引发火灾和安全事故，对工地宿舍的安全构成威胁。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禁止私拉乱接电线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私拉乱接电线可能导致电线短路、过载和触电等安全事故。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禁止私拉乱接电线可以确保电线和电器设备的安全使用，防止发生电气火灾和其他安全事故。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https://d.book118.com/978027065113006046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2024-09-27T16:45:28.848</cp:lastPrinted>
  <dcterms:created xsi:type="dcterms:W3CDTF">2024-09-27T08:45:28Z</dcterms:created>
  <dcterms:modified xsi:type="dcterms:W3CDTF">2024-09-27T08:45:30Z</dcterms:modified>
</cp:coreProperties>
</file>