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46C28DA-C3F4-4ADC-8E03-0491CF71B9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045FAC-321E-43BD-9E41-03E64E06C2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DF74744-1A48-4F1D-A568-C844568EC8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112E4C2-0D1B-4FEC-8EA5-CCADD9B482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9FDBCFA-1D7C-42B1-A2B1-8706A28EE62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28C3424-965A-4660-8731-C0FBBDC80E3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C7E9202-C03D-4990-BBE8-0C6AF22C9E5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4C12EC-F848-4615-8C4B-785817D486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ABAAEE-6446-4607-BAA5-3F85ED75F3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2CD3E0-F74D-400C-B0CA-35E262540E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7769C3-192D-4EB3-ADEC-9E51C930E4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8030143042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系统性能监控方案</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系统性能监控概述
 监控工具与技术介绍
 性能指标定义与测量
 数据收集与分析方法
 实时监控与预警机制
 性能问题诊断与解决
 性能优化建议与案例
 总结与展望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系统性能监控概述</a:t>
            </a:r>
          </a:p>
        </p:txBody>
      </p:sp>
      <p:sp>
        <p:nvSpPr>
          <p:cNvPr id="3" name="Subtitle 2"/>
          <p:cNvSpPr>
            <a:spLocks noGrp="1"/>
          </p:cNvSpPr>
          <p:nvPr>
            <p:ph type="subTitle" idx="1"/>
          </p:nvPr>
        </p:nvSpPr>
        <p:spPr/>
        <p:txBody>
          <a:bodyPr/>
          <a:lstStyle/>
          <a:p>
            <a:r>
              <a:t>系统性能监控方案</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系统性能监控概述</a:t>
            </a:r>
          </a:p>
        </p:txBody>
      </p:sp>
      <p:sp>
        <p:nvSpPr>
          <p:cNvPr id="3" name="Content Placeholder 2"/>
          <p:cNvSpPr>
            <a:spLocks noGrp="1"/>
          </p:cNvSpPr>
          <p:nvPr>
            <p:ph sz="half" idx="2"/>
          </p:nvPr>
        </p:nvSpPr>
        <p:spPr/>
        <p:txBody>
          <a:bodyPr/>
          <a:lstStyle/>
          <a:p>
            <a:r>
              <a:t>1.系统性能监控的意义和目的：系统性能监控通过对系统各项指标的实时监测和分析，帮助工程师了解系统的运行状态，预防、发现和解决潜在的问题，从而保障系统的稳定性和可靠性。</a:t>
            </a:r>
          </a:p>
          <a:p>
            <a:r>
              <a:t>2.系统性能监控的主要对象：包括硬件、软件、网络等各个层面，涵盖操作系统、数据库、应用程序等各个组件，确保整个系统环境的性能和稳定性。</a:t>
            </a:r>
          </a:p>
          <a:p>
            <a:r>
              <a:t>3.系统性能监控的常见指标：包括CPU使用率、内存占用率、磁盘空间、网络带宽、响应时间等，这些指标能够反映系统的负载情况和性能状态。</a:t>
            </a:r>
          </a:p>
          <a:p/>
        </p:txBody>
      </p:sp>
      <p:sp>
        <p:nvSpPr>
          <p:cNvPr id="4" name="Text Placeholder 3"/>
          <p:cNvSpPr>
            <a:spLocks noGrp="1"/>
          </p:cNvSpPr>
          <p:nvPr>
            <p:ph type="body" idx="3"/>
          </p:nvPr>
        </p:nvSpPr>
        <p:spPr/>
        <p:txBody>
          <a:bodyPr/>
          <a:lstStyle/>
          <a:p>
            <a:r>
              <a:t>系统性能监控的重要性</a:t>
            </a:r>
          </a:p>
        </p:txBody>
      </p:sp>
      <p:sp>
        <p:nvSpPr>
          <p:cNvPr id="5" name="Content Placeholder 4"/>
          <p:cNvSpPr>
            <a:spLocks noGrp="1"/>
          </p:cNvSpPr>
          <p:nvPr>
            <p:ph sz="half" idx="4"/>
          </p:nvPr>
        </p:nvSpPr>
        <p:spPr/>
        <p:txBody>
          <a:bodyPr/>
          <a:lstStyle/>
          <a:p>
            <a:r>
              <a:t>1.提升系统稳定性和可靠性：通过实时监控系统性能，及时发现和解决潜在问题，防止系统崩溃或数据丢失等严重故障的发生。</a:t>
            </a:r>
          </a:p>
          <a:p>
            <a:r>
              <a:t>2.优化系统资源配置：通过对系统性能数据的分析，找出系统资源的瓶颈和不足，从而进行针对性的优化和调整，提高系统的整体性能。</a:t>
            </a:r>
          </a:p>
          <a:p>
            <a:r>
              <a:t>3.增强系统运维效率：系统性能监控可以帮助工程师快速定位故障，减少排查问题的时间，提高运维效率和响应速度。</a:t>
            </a:r>
          </a:p>
          <a:p/>
        </p:txBody>
      </p:sp>
      <p:sp>
        <p:nvSpPr>
          <p:cNvPr id="6" name="Text Placeholder 5"/>
          <p:cNvSpPr>
            <a:spLocks noGrp="1"/>
          </p:cNvSpPr>
          <p:nvPr>
            <p:ph type="body" idx="1"/>
          </p:nvPr>
        </p:nvSpPr>
        <p:spPr/>
        <p:txBody>
          <a:bodyPr/>
          <a:lstStyle/>
          <a:p>
            <a:r>
              <a:t>系统性能监控概述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系统性能监控概述</a:t>
            </a:r>
          </a:p>
        </p:txBody>
      </p:sp>
      <p:sp>
        <p:nvSpPr>
          <p:cNvPr id="3" name="Text Placeholder 2"/>
          <p:cNvSpPr>
            <a:spLocks noGrp="1"/>
          </p:cNvSpPr>
          <p:nvPr>
            <p:ph type="body" idx="1"/>
          </p:nvPr>
        </p:nvSpPr>
        <p:spPr/>
        <p:txBody>
          <a:bodyPr/>
          <a:lstStyle/>
          <a:p>
            <a:r>
              <a:t>系统性能监控的挑战</a:t>
            </a:r>
          </a:p>
        </p:txBody>
      </p:sp>
      <p:sp>
        <p:nvSpPr>
          <p:cNvPr id="4" name="Content Placeholder 3"/>
          <p:cNvSpPr>
            <a:spLocks noGrp="1"/>
          </p:cNvSpPr>
          <p:nvPr>
            <p:ph sz="half" idx="2"/>
          </p:nvPr>
        </p:nvSpPr>
        <p:spPr/>
        <p:txBody>
          <a:bodyPr/>
          <a:lstStyle/>
          <a:p>
            <a:r>
              <a:t>1.数据采集和处理的难度：系统性能监控需要实时采集大量的数据，并进行处理和分析，这对数据采集和处理的技术和工具都提出了更高的要求。</a:t>
            </a:r>
          </a:p>
          <a:p>
            <a:r>
              <a:t>2.监控精度和实时性的平衡：要提高监控精度，就需要采集更多的数据，但这可能会影响实时性；而要提高实时性，则可能需要降低监控精度，这需要在实际应用中进行权衡和选择。</a:t>
            </a:r>
          </a:p>
          <a:p>
            <a:r>
              <a:t>3.对工程师的专业技能要求：系统性能监控需要工程师具备专业的知识和技能，能够正确理解和分析监控数据，及时发现和解决问题。</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监控工具与技术介绍</a:t>
            </a:r>
          </a:p>
        </p:txBody>
      </p:sp>
      <p:sp>
        <p:nvSpPr>
          <p:cNvPr id="3" name="Subtitle 2"/>
          <p:cNvSpPr>
            <a:spLocks noGrp="1"/>
          </p:cNvSpPr>
          <p:nvPr>
            <p:ph type="subTitle" idx="1"/>
          </p:nvPr>
        </p:nvSpPr>
        <p:spPr/>
        <p:txBody>
          <a:bodyPr/>
          <a:lstStyle/>
          <a:p>
            <a:r>
              <a:t>系统性能监控方案</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监控工具与技术介绍</a:t>
            </a:r>
          </a:p>
        </p:txBody>
      </p:sp>
      <p:sp>
        <p:nvSpPr>
          <p:cNvPr id="3" name="Text Placeholder 2"/>
          <p:cNvSpPr>
            <a:spLocks noGrp="1"/>
          </p:cNvSpPr>
          <p:nvPr>
            <p:ph type="body" idx="1"/>
          </p:nvPr>
        </p:nvSpPr>
        <p:spPr/>
        <p:txBody>
          <a:bodyPr/>
          <a:lstStyle/>
          <a:p>
            <a:r>
              <a:t>开源监控工具</a:t>
            </a:r>
          </a:p>
        </p:txBody>
      </p:sp>
      <p:sp>
        <p:nvSpPr>
          <p:cNvPr id="4" name="Content Placeholder 3"/>
          <p:cNvSpPr>
            <a:spLocks noGrp="1"/>
          </p:cNvSpPr>
          <p:nvPr>
            <p:ph sz="half" idx="2"/>
          </p:nvPr>
        </p:nvSpPr>
        <p:spPr/>
        <p:txBody>
          <a:bodyPr/>
          <a:lstStyle/>
          <a:p>
            <a:r>
              <a:t>1.开源监控工具由于其开放性和灵活性，已经在系统性能监控领域得到了广泛应用。它们通常具有丰富的功能，可以满足大部分监控需求。</a:t>
            </a:r>
          </a:p>
          <a:p>
            <a:r>
              <a:t>2.开源监控工具的使用和定制需要一定的技术基础，因此，对相关人员的技术水平有一定要求。同时，由于开源工具的更新和维护主要由社区驱动，可能存在一定的风险。</a:t>
            </a:r>
          </a:p>
          <a:p/>
        </p:txBody>
      </p:sp>
      <p:sp>
        <p:nvSpPr>
          <p:cNvPr id="5" name="Text Placeholder 4"/>
          <p:cNvSpPr>
            <a:spLocks noGrp="1"/>
          </p:cNvSpPr>
          <p:nvPr>
            <p:ph type="body" idx="3"/>
          </p:nvPr>
        </p:nvSpPr>
        <p:spPr/>
        <p:txBody>
          <a:bodyPr/>
          <a:lstStyle/>
          <a:p>
            <a:r>
              <a:t>商业监控工具</a:t>
            </a:r>
          </a:p>
        </p:txBody>
      </p:sp>
      <p:sp>
        <p:nvSpPr>
          <p:cNvPr id="6" name="Content Placeholder 5"/>
          <p:cNvSpPr>
            <a:spLocks noGrp="1"/>
          </p:cNvSpPr>
          <p:nvPr>
            <p:ph sz="half" idx="4"/>
          </p:nvPr>
        </p:nvSpPr>
        <p:spPr/>
        <p:txBody>
          <a:bodyPr/>
          <a:lstStyle/>
          <a:p>
            <a:r>
              <a:t>1.商业监控工具提供了更为全面和稳定的监控功能，通常具有更好的技术支持和售后服务。这对于需要高效、稳定监控系统的大型企业来说是首选。</a:t>
            </a:r>
          </a:p>
          <a:p>
            <a:r>
              <a:t>2.商业监控工具的价格通常较高，需要企业有一定的预算投入。同时，由于商业工具的封闭性，可能存在一定的定制化难度。</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监控工具与技术介绍</a:t>
            </a:r>
          </a:p>
        </p:txBody>
      </p:sp>
      <p:sp>
        <p:nvSpPr>
          <p:cNvPr id="3" name="Text Placeholder 2"/>
          <p:cNvSpPr>
            <a:spLocks noGrp="1"/>
          </p:cNvSpPr>
          <p:nvPr>
            <p:ph type="body" idx="1"/>
          </p:nvPr>
        </p:nvSpPr>
        <p:spPr/>
        <p:txBody>
          <a:bodyPr/>
          <a:lstStyle/>
          <a:p>
            <a:r>
              <a:t>云监控服务</a:t>
            </a:r>
          </a:p>
        </p:txBody>
      </p:sp>
      <p:sp>
        <p:nvSpPr>
          <p:cNvPr id="4" name="Content Placeholder 3"/>
          <p:cNvSpPr>
            <a:spLocks noGrp="1"/>
          </p:cNvSpPr>
          <p:nvPr>
            <p:ph sz="half" idx="2"/>
          </p:nvPr>
        </p:nvSpPr>
        <p:spPr/>
        <p:txBody>
          <a:bodyPr/>
          <a:lstStyle/>
          <a:p>
            <a:r>
              <a:t>1.云监控服务提供了方便快捷的监控系统性能的方式，无需企业自行搭建和维护监控设备，只需按需使用服务即可。</a:t>
            </a:r>
          </a:p>
          <a:p>
            <a:r>
              <a:t>2.云监控服务的数据安全性是企业需要考虑的重要问题，需要选择信誉良好的服务提供商。同时，由于云服务的收费模式，需要企业根据自身需求合理规划使用。</a:t>
            </a:r>
          </a:p>
          <a:p/>
        </p:txBody>
      </p:sp>
      <p:sp>
        <p:nvSpPr>
          <p:cNvPr id="5" name="Text Placeholder 4"/>
          <p:cNvSpPr>
            <a:spLocks noGrp="1"/>
          </p:cNvSpPr>
          <p:nvPr>
            <p:ph type="body" idx="3"/>
          </p:nvPr>
        </p:nvSpPr>
        <p:spPr/>
        <p:txBody>
          <a:bodyPr/>
          <a:lstStyle/>
          <a:p>
            <a:r>
              <a:t>大数据监控技术</a:t>
            </a:r>
          </a:p>
        </p:txBody>
      </p:sp>
      <p:sp>
        <p:nvSpPr>
          <p:cNvPr id="6" name="Content Placeholder 5"/>
          <p:cNvSpPr>
            <a:spLocks noGrp="1"/>
          </p:cNvSpPr>
          <p:nvPr>
            <p:ph sz="half" idx="4"/>
          </p:nvPr>
        </p:nvSpPr>
        <p:spPr/>
        <p:txBody>
          <a:bodyPr/>
          <a:lstStyle/>
          <a:p>
            <a:r>
              <a:t>1.大数据监控技术可以处理和分析大量的系统性能数据，提供更精确和深入的监控结果。这对于需要分析复杂系统性能问题的企业来说具有重要价值。</a:t>
            </a:r>
          </a:p>
          <a:p>
            <a:r>
              <a:t>2.大数据监控技术的实施需要企业具备一定的数据处理和分析能力，同时，也需要投入一定的资源和成本进行系统的建设和维护。</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监控工具与技术介绍</a:t>
            </a:r>
          </a:p>
        </p:txBody>
      </p:sp>
      <p:sp>
        <p:nvSpPr>
          <p:cNvPr id="3" name="Text Placeholder 2"/>
          <p:cNvSpPr>
            <a:spLocks noGrp="1"/>
          </p:cNvSpPr>
          <p:nvPr>
            <p:ph type="body" idx="1"/>
          </p:nvPr>
        </p:nvSpPr>
        <p:spPr/>
        <p:txBody>
          <a:bodyPr/>
          <a:lstStyle/>
          <a:p>
            <a:r>
              <a:t>AI驱动的监控技术</a:t>
            </a:r>
          </a:p>
        </p:txBody>
      </p:sp>
      <p:sp>
        <p:nvSpPr>
          <p:cNvPr id="4" name="Content Placeholder 3"/>
          <p:cNvSpPr>
            <a:spLocks noGrp="1"/>
          </p:cNvSpPr>
          <p:nvPr>
            <p:ph sz="half" idx="2"/>
          </p:nvPr>
        </p:nvSpPr>
        <p:spPr/>
        <p:txBody>
          <a:bodyPr/>
          <a:lstStyle/>
          <a:p>
            <a:r>
              <a:t>1.AI驱动的监控技术可以利用机器学习等先进技术，自动发现和预测系统性能问题，提高监控的效率和准确性。</a:t>
            </a:r>
          </a:p>
          <a:p>
            <a:r>
              <a:t>2.AI驱动的监控技术需要大量的数据训练模型，对企业的数据储备和分析能力提出了较高要求。同时，也需要投入一定的资源进行模型的维护和更新。</a:t>
            </a:r>
          </a:p>
          <a:p/>
        </p:txBody>
      </p:sp>
      <p:sp>
        <p:nvSpPr>
          <p:cNvPr id="5" name="Text Placeholder 4"/>
          <p:cNvSpPr>
            <a:spLocks noGrp="1"/>
          </p:cNvSpPr>
          <p:nvPr>
            <p:ph type="body" idx="3"/>
          </p:nvPr>
        </p:nvSpPr>
        <p:spPr/>
        <p:txBody>
          <a:bodyPr/>
          <a:lstStyle/>
          <a:p>
            <a:r>
              <a:t>可视化监控技术</a:t>
            </a:r>
          </a:p>
        </p:txBody>
      </p:sp>
      <p:sp>
        <p:nvSpPr>
          <p:cNvPr id="6" name="Content Placeholder 5"/>
          <p:cNvSpPr>
            <a:spLocks noGrp="1"/>
          </p:cNvSpPr>
          <p:nvPr>
            <p:ph sz="half" idx="4"/>
          </p:nvPr>
        </p:nvSpPr>
        <p:spPr/>
        <p:txBody>
          <a:bodyPr/>
          <a:lstStyle/>
          <a:p>
            <a:r>
              <a:t>1.可视化监控技术可以将复杂的系统性能数据以直观的方式呈现出来，帮助用户更快速地理解和分析问题。</a:t>
            </a:r>
          </a:p>
          <a:p>
            <a:r>
              <a:t>2.可视化监控技术的设计和实现需要考虑到用户的交互体验和数据呈现的效果，需要投入一定的资源进行界面的优化和定制。</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性能指标定义与测量</a:t>
            </a:r>
          </a:p>
        </p:txBody>
      </p:sp>
      <p:sp>
        <p:nvSpPr>
          <p:cNvPr id="3" name="Subtitle 2"/>
          <p:cNvSpPr>
            <a:spLocks noGrp="1"/>
          </p:cNvSpPr>
          <p:nvPr>
            <p:ph type="subTitle" idx="1"/>
          </p:nvPr>
        </p:nvSpPr>
        <p:spPr/>
        <p:txBody>
          <a:bodyPr/>
          <a:lstStyle/>
          <a:p>
            <a:r>
              <a:t>系统性能监控方案</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性能指标定义与测量</a:t>
            </a:r>
          </a:p>
        </p:txBody>
      </p:sp>
      <p:sp>
        <p:nvSpPr>
          <p:cNvPr id="3" name="Content Placeholder 2"/>
          <p:cNvSpPr>
            <a:spLocks noGrp="1"/>
          </p:cNvSpPr>
          <p:nvPr>
            <p:ph sz="half" idx="2"/>
          </p:nvPr>
        </p:nvSpPr>
        <p:spPr/>
        <p:txBody>
          <a:bodyPr/>
          <a:lstStyle/>
          <a:p>
            <a:r>
              <a:t>1.性能指标是评估系统性能的关键量化标准，反映了系统的响应时间、吞吐量、错误率等关键信息。</a:t>
            </a:r>
          </a:p>
          <a:p>
            <a:r>
              <a:t>2.定义性能指标需要考虑系统的业务需求和目标，确保指标能够准确反映系统的实际性能表现。</a:t>
            </a:r>
          </a:p>
          <a:p>
            <a:r>
              <a:t>3.性能指标的定义需要同时考虑系统的稳定性和可扩展性，以满足系统不断发展的需求。</a:t>
            </a:r>
          </a:p>
          <a:p/>
        </p:txBody>
      </p:sp>
      <p:sp>
        <p:nvSpPr>
          <p:cNvPr id="4" name="Text Placeholder 3"/>
          <p:cNvSpPr>
            <a:spLocks noGrp="1"/>
          </p:cNvSpPr>
          <p:nvPr>
            <p:ph type="body" idx="3"/>
          </p:nvPr>
        </p:nvSpPr>
        <p:spPr/>
        <p:txBody>
          <a:bodyPr/>
          <a:lstStyle/>
          <a:p>
            <a:r>
              <a:t>性能指标测量</a:t>
            </a:r>
          </a:p>
        </p:txBody>
      </p:sp>
      <p:sp>
        <p:nvSpPr>
          <p:cNvPr id="5" name="Content Placeholder 4"/>
          <p:cNvSpPr>
            <a:spLocks noGrp="1"/>
          </p:cNvSpPr>
          <p:nvPr>
            <p:ph sz="half" idx="4"/>
          </p:nvPr>
        </p:nvSpPr>
        <p:spPr/>
        <p:txBody>
          <a:bodyPr/>
          <a:lstStyle/>
          <a:p>
            <a:r>
              <a:t>1.测量性能指标需要采用合适的工具和技术，确保测量结果的准确性和可靠性。</a:t>
            </a:r>
          </a:p>
          <a:p>
            <a:r>
              <a:t>2.性能测试需要在不同的负载和场景下进行，以获得系统的全面性能数据。</a:t>
            </a:r>
          </a:p>
          <a:p>
            <a:r>
              <a:t>3.性能测试结果需要进行分析和解读，识别系统的性能瓶颈和优化点，为系统优化提供依据。</a:t>
            </a:r>
          </a:p>
          <a:p/>
        </p:txBody>
      </p:sp>
      <p:sp>
        <p:nvSpPr>
          <p:cNvPr id="6" name="Text Placeholder 5"/>
          <p:cNvSpPr>
            <a:spLocks noGrp="1"/>
          </p:cNvSpPr>
          <p:nvPr>
            <p:ph type="body" idx="1"/>
          </p:nvPr>
        </p:nvSpPr>
        <p:spPr/>
        <p:txBody>
          <a:bodyPr/>
          <a:lstStyle/>
          <a:p>
            <a:r>
              <a:t>性能指标定义</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性能指标定义与测量</a:t>
            </a:r>
          </a:p>
        </p:txBody>
      </p:sp>
      <p:sp>
        <p:nvSpPr>
          <p:cNvPr id="3" name="Text Placeholder 2"/>
          <p:cNvSpPr>
            <a:spLocks noGrp="1"/>
          </p:cNvSpPr>
          <p:nvPr>
            <p:ph type="body" idx="1"/>
          </p:nvPr>
        </p:nvSpPr>
        <p:spPr/>
        <p:txBody>
          <a:bodyPr/>
          <a:lstStyle/>
          <a:p>
            <a:r>
              <a:t>响应时间测量</a:t>
            </a:r>
          </a:p>
        </p:txBody>
      </p:sp>
      <p:sp>
        <p:nvSpPr>
          <p:cNvPr id="4" name="Content Placeholder 3"/>
          <p:cNvSpPr>
            <a:spLocks noGrp="1"/>
          </p:cNvSpPr>
          <p:nvPr>
            <p:ph sz="half" idx="2"/>
          </p:nvPr>
        </p:nvSpPr>
        <p:spPr/>
        <p:txBody>
          <a:bodyPr/>
          <a:lstStyle/>
          <a:p>
            <a:r>
              <a:t>1.响应时间是指系统对请求做出响应的时间，是评估系统性能的重要指标之一。</a:t>
            </a:r>
          </a:p>
          <a:p>
            <a:r>
              <a:t>2.测量响应时间需要采用精确的时间测量技术，排除网络延迟等因素的干扰。</a:t>
            </a:r>
          </a:p>
          <a:p>
            <a:r>
              <a:t>3.响应时间的测量需要考虑系统的业务特点和用户体验，以制定合理的响应时间标准。</a:t>
            </a:r>
          </a:p>
          <a:p/>
        </p:txBody>
      </p:sp>
      <p:sp>
        <p:nvSpPr>
          <p:cNvPr id="5" name="Text Placeholder 4"/>
          <p:cNvSpPr>
            <a:spLocks noGrp="1"/>
          </p:cNvSpPr>
          <p:nvPr>
            <p:ph type="body" idx="3"/>
          </p:nvPr>
        </p:nvSpPr>
        <p:spPr/>
        <p:txBody>
          <a:bodyPr/>
          <a:lstStyle/>
          <a:p>
            <a:r>
              <a:t>吞吐量测量</a:t>
            </a:r>
          </a:p>
        </p:txBody>
      </p:sp>
      <p:sp>
        <p:nvSpPr>
          <p:cNvPr id="6" name="Content Placeholder 5"/>
          <p:cNvSpPr>
            <a:spLocks noGrp="1"/>
          </p:cNvSpPr>
          <p:nvPr>
            <p:ph sz="half" idx="4"/>
          </p:nvPr>
        </p:nvSpPr>
        <p:spPr/>
        <p:txBody>
          <a:bodyPr/>
          <a:lstStyle/>
          <a:p>
            <a:r>
              <a:t>1.吞吐量是指系统在单位时间内处理的请求数量，反映了系统的处理能力。</a:t>
            </a:r>
          </a:p>
          <a:p>
            <a:r>
              <a:t>2.测量吞吐量需要采用负载测试技术，模拟不同负载下的系统性能表现。</a:t>
            </a:r>
          </a:p>
          <a:p>
            <a:r>
              <a:t>3.吞吐量的测量需要考虑系统的并发性能和扩展性，以评估系统在高峰期的处理能力。</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性能指标定义与测量</a:t>
            </a:r>
          </a:p>
        </p:txBody>
      </p:sp>
      <p:sp>
        <p:nvSpPr>
          <p:cNvPr id="3" name="Text Placeholder 2"/>
          <p:cNvSpPr>
            <a:spLocks noGrp="1"/>
          </p:cNvSpPr>
          <p:nvPr>
            <p:ph type="body" idx="1"/>
          </p:nvPr>
        </p:nvSpPr>
        <p:spPr/>
        <p:txBody>
          <a:bodyPr/>
          <a:lstStyle/>
          <a:p>
            <a:r>
              <a:t>错误率测量</a:t>
            </a:r>
          </a:p>
        </p:txBody>
      </p:sp>
      <p:sp>
        <p:nvSpPr>
          <p:cNvPr id="4" name="Content Placeholder 3"/>
          <p:cNvSpPr>
            <a:spLocks noGrp="1"/>
          </p:cNvSpPr>
          <p:nvPr>
            <p:ph sz="half" idx="2"/>
          </p:nvPr>
        </p:nvSpPr>
        <p:spPr/>
        <p:txBody>
          <a:bodyPr/>
          <a:lstStyle/>
          <a:p>
            <a:r>
              <a:t>1.错误率是指系统在处理请求时出现的错误比例，反映了系统的稳定性和可靠性。</a:t>
            </a:r>
          </a:p>
          <a:p>
            <a:r>
              <a:t>2.测量错误率需要记录和分析系统在处理请求时出现的错误信息。</a:t>
            </a:r>
          </a:p>
          <a:p>
            <a:r>
              <a:t>3.错误率的测量需要结合其他性能指标，综合分析系统的性能和可靠性表现。</a:t>
            </a:r>
          </a:p>
          <a:p/>
        </p:txBody>
      </p:sp>
      <p:sp>
        <p:nvSpPr>
          <p:cNvPr id="5" name="Text Placeholder 4"/>
          <p:cNvSpPr>
            <a:spLocks noGrp="1"/>
          </p:cNvSpPr>
          <p:nvPr>
            <p:ph type="body" idx="3"/>
          </p:nvPr>
        </p:nvSpPr>
        <p:spPr/>
        <p:txBody>
          <a:bodyPr/>
          <a:lstStyle/>
          <a:p>
            <a:r>
              <a:t>性能趋势分析</a:t>
            </a:r>
          </a:p>
        </p:txBody>
      </p:sp>
      <p:sp>
        <p:nvSpPr>
          <p:cNvPr id="6" name="Content Placeholder 5"/>
          <p:cNvSpPr>
            <a:spLocks noGrp="1"/>
          </p:cNvSpPr>
          <p:nvPr>
            <p:ph sz="half" idx="4"/>
          </p:nvPr>
        </p:nvSpPr>
        <p:spPr/>
        <p:txBody>
          <a:bodyPr/>
          <a:lstStyle/>
          <a:p>
            <a:r>
              <a:t>1.性能趋势分析是指对系统性能数据的长期分析和预测，以评估系统的未来发展趋势。</a:t>
            </a:r>
          </a:p>
          <a:p>
            <a:r>
              <a:t>2.性能趋势分析需要结合业务需求和发展规划，制定合理的性能优化和调整方案。</a:t>
            </a:r>
          </a:p>
          <a:p>
            <a:r>
              <a:t>3.性能趋势分析需要借助数据分析和机器学习等技术，提高分析结果的准确性和可靠性。</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数据收集与分析方法</a:t>
            </a:r>
          </a:p>
        </p:txBody>
      </p:sp>
      <p:sp>
        <p:nvSpPr>
          <p:cNvPr id="3" name="Subtitle 2"/>
          <p:cNvSpPr>
            <a:spLocks noGrp="1"/>
          </p:cNvSpPr>
          <p:nvPr>
            <p:ph type="subTitle" idx="1"/>
          </p:nvPr>
        </p:nvSpPr>
        <p:spPr/>
        <p:txBody>
          <a:bodyPr/>
          <a:lstStyle/>
          <a:p>
            <a:r>
              <a:t>系统性能监控方案</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数据收集与分析方法</a:t>
            </a:r>
          </a:p>
        </p:txBody>
      </p:sp>
      <p:sp>
        <p:nvSpPr>
          <p:cNvPr id="3" name="Text Placeholder 2"/>
          <p:cNvSpPr>
            <a:spLocks noGrp="1"/>
          </p:cNvSpPr>
          <p:nvPr>
            <p:ph type="body" idx="1"/>
          </p:nvPr>
        </p:nvSpPr>
        <p:spPr/>
        <p:txBody>
          <a:bodyPr/>
          <a:lstStyle/>
          <a:p>
            <a:r>
              <a:t>数据收集方法</a:t>
            </a:r>
          </a:p>
        </p:txBody>
      </p:sp>
      <p:sp>
        <p:nvSpPr>
          <p:cNvPr id="4" name="Content Placeholder 3"/>
          <p:cNvSpPr>
            <a:spLocks noGrp="1"/>
          </p:cNvSpPr>
          <p:nvPr>
            <p:ph sz="half" idx="2"/>
          </p:nvPr>
        </p:nvSpPr>
        <p:spPr/>
        <p:txBody>
          <a:bodyPr/>
          <a:lstStyle/>
          <a:p>
            <a:r>
              <a:t>1.确定数据收集需求：明确需要监控的系统性能指标，例如CPU使用率、内存占用率、网络带宽等。</a:t>
            </a:r>
          </a:p>
          <a:p>
            <a:r>
              <a:t>2.选择合适的数据采集工具：可以根据实际需求，选择开源或者商业的数据采集工具，如Prometheus、Grafana等。</a:t>
            </a:r>
          </a:p>
          <a:p>
            <a:r>
              <a:t>3.设定数据采集频率：根据系统性能和监控需求，设定合适的数据采集频率，以确保数据的实时性和准确性。</a:t>
            </a:r>
          </a:p>
          <a:p/>
        </p:txBody>
      </p:sp>
      <p:sp>
        <p:nvSpPr>
          <p:cNvPr id="5" name="Text Placeholder 4"/>
          <p:cNvSpPr>
            <a:spLocks noGrp="1"/>
          </p:cNvSpPr>
          <p:nvPr>
            <p:ph type="body" idx="3"/>
          </p:nvPr>
        </p:nvSpPr>
        <p:spPr/>
        <p:txBody>
          <a:bodyPr/>
          <a:lstStyle/>
          <a:p>
            <a:r>
              <a:t>数据分析方法</a:t>
            </a:r>
          </a:p>
        </p:txBody>
      </p:sp>
      <p:sp>
        <p:nvSpPr>
          <p:cNvPr id="6" name="Content Placeholder 5"/>
          <p:cNvSpPr>
            <a:spLocks noGrp="1"/>
          </p:cNvSpPr>
          <p:nvPr>
            <p:ph sz="half" idx="4"/>
          </p:nvPr>
        </p:nvSpPr>
        <p:spPr/>
        <p:txBody>
          <a:bodyPr/>
          <a:lstStyle/>
          <a:p>
            <a:r>
              <a:t>1.数据清洗：对收集到的数据进行清洗，去除异常值和错误数据，保证分析结果的准确性。</a:t>
            </a:r>
          </a:p>
          <a:p>
            <a:r>
              <a:t>2.数据可视化：通过图表、仪表盘等方式，将数据分析结果进行可视化展示，便于快速了解系统性能状况。</a:t>
            </a:r>
          </a:p>
          <a:p>
            <a:r>
              <a:t>3.数据挖掘：利用数据挖掘技术，对大量数据进行深入分析，发现系统性能瓶颈和潜在问题。</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数据收集与分析方法</a:t>
            </a:r>
          </a:p>
        </p:txBody>
      </p:sp>
      <p:sp>
        <p:nvSpPr>
          <p:cNvPr id="3" name="Text Placeholder 2"/>
          <p:cNvSpPr>
            <a:spLocks noGrp="1"/>
          </p:cNvSpPr>
          <p:nvPr>
            <p:ph type="body" idx="1"/>
          </p:nvPr>
        </p:nvSpPr>
        <p:spPr/>
        <p:txBody>
          <a:bodyPr/>
          <a:lstStyle/>
          <a:p>
            <a:r>
              <a:t>实时监控</a:t>
            </a:r>
          </a:p>
        </p:txBody>
      </p:sp>
      <p:sp>
        <p:nvSpPr>
          <p:cNvPr id="4" name="Content Placeholder 3"/>
          <p:cNvSpPr>
            <a:spLocks noGrp="1"/>
          </p:cNvSpPr>
          <p:nvPr>
            <p:ph sz="half" idx="2"/>
          </p:nvPr>
        </p:nvSpPr>
        <p:spPr/>
        <p:txBody>
          <a:bodyPr/>
          <a:lstStyle/>
          <a:p>
            <a:r>
              <a:t>1.实时数据传输：确保数据采集工具能够实时将监控数据传输至分析系统，以便及时发现问题。</a:t>
            </a:r>
          </a:p>
          <a:p>
            <a:r>
              <a:t>2.实时预警：设定合适的阈值，当系统性能指标超过阈值时，及时发出预警信息，以便及时处理问题。</a:t>
            </a:r>
          </a:p>
          <a:p>
            <a:r>
              <a:t>3.实时响应：对实时监控发现的问题，及时进行响应和处理，确保系统稳定性和可靠性。</a:t>
            </a:r>
          </a:p>
          <a:p/>
        </p:txBody>
      </p:sp>
      <p:sp>
        <p:nvSpPr>
          <p:cNvPr id="5" name="Text Placeholder 4"/>
          <p:cNvSpPr>
            <a:spLocks noGrp="1"/>
          </p:cNvSpPr>
          <p:nvPr>
            <p:ph type="body" idx="3"/>
          </p:nvPr>
        </p:nvSpPr>
        <p:spPr/>
        <p:txBody>
          <a:bodyPr/>
          <a:lstStyle/>
          <a:p>
            <a:r>
              <a:t>历史数据分析</a:t>
            </a:r>
          </a:p>
        </p:txBody>
      </p:sp>
      <p:sp>
        <p:nvSpPr>
          <p:cNvPr id="6" name="Content Placeholder 5"/>
          <p:cNvSpPr>
            <a:spLocks noGrp="1"/>
          </p:cNvSpPr>
          <p:nvPr>
            <p:ph sz="half" idx="4"/>
          </p:nvPr>
        </p:nvSpPr>
        <p:spPr/>
        <p:txBody>
          <a:bodyPr/>
          <a:lstStyle/>
          <a:p>
            <a:r>
              <a:t>1.数据存储：对收集到的历史数据进行安全、可靠的存储，确保数据的完整性和可追溯性。</a:t>
            </a:r>
          </a:p>
          <a:p>
            <a:r>
              <a:t>2.数据趋势分析：通过对历史数据的分析，了解系统性能指标的变化趋势，为系统优化提供依据。</a:t>
            </a:r>
          </a:p>
          <a:p>
            <a:r>
              <a:t>3.问题复现：对历史数据进行深入挖掘，找出系统问题的根源，为问题解决提供支持。</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数据收集与分析方法</a:t>
            </a:r>
          </a:p>
        </p:txBody>
      </p:sp>
      <p:sp>
        <p:nvSpPr>
          <p:cNvPr id="3" name="Content Placeholder 2"/>
          <p:cNvSpPr>
            <a:spLocks noGrp="1"/>
          </p:cNvSpPr>
          <p:nvPr>
            <p:ph sz="half" idx="2"/>
          </p:nvPr>
        </p:nvSpPr>
        <p:spPr/>
        <p:txBody>
          <a:bodyPr/>
          <a:lstStyle/>
          <a:p>
            <a:r>
              <a:t>1.数据加密：对传输和存储的系统性能数据进行加密处理，确保数据安全。</a:t>
            </a:r>
          </a:p>
          <a:p>
            <a:r>
              <a:t>2.数据备份：定期对重要数据进行备份，防止数据丢失和损坏。</a:t>
            </a:r>
          </a:p>
          <a:p>
            <a:r>
              <a:t>3.数据访问权限控制：对访问系统性能数据的权限进行严格管理，防止未经授权的访问和数据泄露。</a:t>
            </a:r>
          </a:p>
          <a:p/>
        </p:txBody>
      </p:sp>
      <p:sp>
        <p:nvSpPr>
          <p:cNvPr id="4" name="Text Placeholder 3"/>
          <p:cNvSpPr>
            <a:spLocks noGrp="1"/>
          </p:cNvSpPr>
          <p:nvPr>
            <p:ph type="body" idx="3"/>
          </p:nvPr>
        </p:nvSpPr>
        <p:spPr/>
        <p:txBody>
          <a:bodyPr/>
          <a:lstStyle/>
          <a:p>
            <a:r>
              <a:t>数据分析智能化</a:t>
            </a:r>
          </a:p>
        </p:txBody>
      </p:sp>
      <p:sp>
        <p:nvSpPr>
          <p:cNvPr id="5" name="Content Placeholder 4"/>
          <p:cNvSpPr>
            <a:spLocks noGrp="1"/>
          </p:cNvSpPr>
          <p:nvPr>
            <p:ph sz="half" idx="4"/>
          </p:nvPr>
        </p:nvSpPr>
        <p:spPr/>
        <p:txBody>
          <a:bodyPr/>
          <a:lstStyle/>
          <a:p>
            <a:r>
              <a:t>1.引入机器学习技术：通过机器学习算法对系统性能数据进行智能化分析，提高数据分析的准确性和效率。</a:t>
            </a:r>
          </a:p>
          <a:p>
            <a:r>
              <a:t>2.智能预警：利用智能化分析结果，对可能出现的系统性能问题进行提前预警，提高系统的稳定性。</a:t>
            </a:r>
          </a:p>
          <a:p>
            <a:r>
              <a:t>3.智能优化建议：根据智能化分析结果，为系统性能优化提供针对性的建议和解决方案，提高系统运行效率。</a:t>
            </a:r>
          </a:p>
        </p:txBody>
      </p:sp>
      <p:sp>
        <p:nvSpPr>
          <p:cNvPr id="6" name="Text Placeholder 5"/>
          <p:cNvSpPr>
            <a:spLocks noGrp="1"/>
          </p:cNvSpPr>
          <p:nvPr>
            <p:ph type="body" idx="1"/>
          </p:nvPr>
        </p:nvSpPr>
        <p:spPr/>
        <p:txBody>
          <a:bodyPr/>
          <a:lstStyle/>
          <a:p>
            <a:r>
              <a:t>数据安全性</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https://d.book118.com/978030143042006027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18</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18</vt:i4>
      </vt:variant>
    </vt:vector>
  </HeadingPairs>
  <TitlesOfParts>
    <vt:vector baseType="lpstr" size="32">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系统性能监控概述</vt:lpstr>
      <vt:lpstr> 系统性能监控概述</vt:lpstr>
      <vt:lpstr> 系统性能监控概述</vt:lpstr>
      <vt:lpstr> 监控工具与技术介绍</vt:lpstr>
      <vt:lpstr> 监控工具与技术介绍</vt:lpstr>
      <vt:lpstr> 监控工具与技术介绍</vt:lpstr>
      <vt:lpstr> 监控工具与技术介绍</vt:lpstr>
      <vt:lpstr> 性能指标定义与测量</vt:lpstr>
      <vt:lpstr> 性能指标定义与测量</vt:lpstr>
      <vt:lpstr> 性能指标定义与测量</vt:lpstr>
      <vt:lpstr> 性能指标定义与测量</vt:lpstr>
      <vt:lpstr> 数据收集与分析方法</vt:lpstr>
      <vt:lpstr> 数据收集与分析方法</vt:lpstr>
      <vt:lpstr> 数据收集与分析方法</vt:lpstr>
      <vt:lpstr> 数据收集与分析方法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2024-09-05T01:21:42.117</cp:lastPrinted>
  <dcterms:created xsi:type="dcterms:W3CDTF">2024-09-04T17:21:42Z</dcterms:created>
  <dcterms:modified xsi:type="dcterms:W3CDTF">2024-09-04T17:21:44Z</dcterms:modified>
</cp:coreProperties>
</file>