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C5F195-E616-480A-ACAC-DA80C5731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C44292-9376-4CAC-83EA-21913BABE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5E5561-E654-4725-8B1A-166E36D4B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678488-72CD-4437-A6A3-409F6162C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7B5A12-E9D3-4728-9899-49E49168D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2E115A-4E90-4D08-BEEE-3195F73AE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D92E8A-46A4-44BE-B8B0-2D83F9876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BA895D-027B-4A4E-90CF-B9036BF4B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461CBB-DB86-4C8B-B50E-DCE6EC71B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E483BD-41E3-426E-A0AE-C4E03549B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A060F3-D1C7-4FCA-A438-8877F54A4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3102406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市场营销与广告行业2024财务挑战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2024年市场营销与广告行业的财务趋势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市场营销与广告行业的财务挑战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应对财务挑战的策略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143" r="291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财务挑战是市场营销与广告行业在2024年面临的重要问题之一，需要行业内的企业和专业人士共同关注和应对。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市场营销与广告行业在近年来经历了快速的发展和变革，随着技术的进步和消费者行为的改变，行业面临着新的挑战和机遇。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25000" r="25000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2134" r="12134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本报告旨在分析市场营销与广告行业在2024年面临的财务挑战，并提出相应的解决方案和建议，以帮助企业更好地应对挑战，抓住机遇，实现可持续发展。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2024年市场营销与广告行业的财务趋势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随着数字化转型的加速和消费者行为的改变，市场营销与广告行业的收入将持续增长。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收入增长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竞争加剧和成本上升将导致行业利润面临压力，企业需寻求更高效的运营模式。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利润压力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收入与利润趋势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随着技能需求的增加，人力成本将呈上升趋势，企业需关注员工培训和技能提升。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数字化转型将增加技术投入，包括数据分析、人工智能等，企业需合理规划技术投资。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技术成本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人力成本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投资重点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数字化、数据分析和人工智能等领域将成为投资的重点，以适应市场变化和客户需求。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中小型广告企业可能面临融资难题，需要寻求多元化的融资渠道和政策支持。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投资与融资趋势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市场营销与广告行业的财务挑战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https://d.book118.com/978031024065006030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2024-09-07T00:02:35.615</cp:lastPrinted>
  <dcterms:created xsi:type="dcterms:W3CDTF">2024-09-06T16:02:35Z</dcterms:created>
  <dcterms:modified xsi:type="dcterms:W3CDTF">2024-09-06T16:02:37Z</dcterms:modified>
</cp:coreProperties>
</file>