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23A22-BEB7-4F4D-BF16-ED84D81F1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6FD8E-A95F-466E-9900-05117CBED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794DC-5AFC-441C-9DC8-6BDF8D78D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BDBB6-B859-4F34-BAF8-38E0DAFD1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F3489-9B52-4E91-89A9-149239DF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7934E-316A-48DC-8BD3-83C188D4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0A0F08-9142-4CD4-967B-17E654D7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9EE7A-65B3-4D86-BCBA-3694CC73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4BAF1-4B39-42FF-988F-BFBBBD3DF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87ABC-1238-43E7-A20A-DEC58F9CA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5305B-A05B-445F-B407-3AF6CB13B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2104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如何制定有效的市场推广和销售策略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价格策略与定价方法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促销活动策划与执行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评估目标市场的总体规模，包括潜在消费者数量、购买力和消费习惯等。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分析消费者对产品或服务的需求特点，如功能性、情感性、社会性等方面的需求。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研究市场需求的动态变化，预测未来市场的发展趋势，以便及时调整策略。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识别主要的竞争对手，包括直接和间接竞争对手，了解他们的产品或服务特点、市场份额和营销策略等。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分析市场的竞争格局，如市场份额分布、竞争强度、行业集中度等，以评估市场的竞争状况。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竞争优势与劣势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评估自身与竞争对手相比的竞争优势和劣势，以便制定针对性的营销策略。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根据消费者需求、购买行为等方面的差异，将市场细分为不同的子市场。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根据自身的资源条件、产品或服务特点以及市场细分的结果，选择具有潜力的目标市场。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目标市场确定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在目标市场中，为自身的产品或服务进行准确的市场定位，以突出其独特性和竞争优势。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了解消费者的购买动机、心理过程和个性特征等，以便更好地满足其需求。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分析消费者在购买决策过程中的信息搜集、评估选择、购买决策和购后行为等阶段的特点和影响因素。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购买决策过程研究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根据消费者的社会特征、生活方式、购买行为等方面的差异，将消费者划分为不同的群体，以便进行针对性的营销。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消费者群体划分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消费者行为研究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通过对竞品的研究，找出自身产品的优势和不足。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全面了解产品的功能、性能、质量、设计等方面的特点。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通过市场调研和数据分析，了解目标客户的需求和痛点。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基于产品特点和客户需求，提炼出独特的卖点，形成产品的差异化优势。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独特卖点提炼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明确产品的目标客户群体，进行精准的市场定位。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通过品牌传播和营销活动，塑造独特的品牌形象，加深消费者对产品的认知和记忆。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持续研发新产品，满足市场变化和客户需求，保持竞争优势。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针对不同生命周期阶段的产品，制定相应的营销策略和推广手段。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根据市场需求和竞争态势，合理规划产品线的宽度、深度和关联度。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明确品牌的核心价值和目标受众，建立独特的品牌定位。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通过广告、公关、内容营销等多种手段，提升品牌知名度和美誉度。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加强品牌商标注册和知识产权保护，防范品牌风险和侵权行为。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价格策略与定价方法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在产品的成本上加上一个固定的利润率来设定价格。这种方法简单易行，但可能忽略市场需求和竞争状况。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根据预期的目标收益率来设定价格。这种方法考虑了投资回报率，但也可能忽视市场反应。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目标收益定价法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根据竞争对手的价格来设定自己的价格。这种方法有助于保持与市场的同步，但可能忽略自身成本和需求差异。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在竞标过程中，根据对竞争对手的评估和自身成本来设定价格。这种方法适用于大型项目或政府采购等场合。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投标定价法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随行就市定价法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理解价值定价法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根据消费者对产品价值的认知来设定价格。这种方法强调消费者对产品的主观评价，但需要对消费者需求有深入了解。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需求差异定价法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根据不同消费者群体或不同市场区域的需求差异来设定不同的价格。这种方法有助于提高销售额和市场份额，但需要注意价格歧视的合法性和公平性。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需求导向定价法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https://d.book118.com/978032104141006025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2024-09-02T19:52:32.550</cp:lastPrinted>
  <dcterms:created xsi:type="dcterms:W3CDTF">2024-09-02T11:52:32Z</dcterms:created>
  <dcterms:modified xsi:type="dcterms:W3CDTF">2024-09-02T11:52:34Z</dcterms:modified>
</cp:coreProperties>
</file>