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3C5EA-80E5-4E4B-9B11-5DEEF14E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CDBAE-CC80-4DC4-AD47-6A4C1ADE5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35CE6-BBB3-4119-91CF-A8B7789E8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002C2-0295-4EDC-858A-77D28C3C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4ABA5-F14B-47DD-96E8-F13B0A8B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07672-6D97-4570-A46C-30F6AAEC4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7E498-88EC-4CFD-BF80-1DF57D9A0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5A331-E652-4DDF-8B30-A53C2D83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11B40-B369-4AB7-B220-87F0350C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C792E-BBD2-480A-A5D4-79CA11AD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3A465-53D7-4D4E-8CF9-91222E297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2111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心肺复苏及用药流程图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药物急救流程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心肺复苏与用药的注意事项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心肺复苏及用药的培训与推广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在开始心肺复苏之前，首先要评估现场环境是否安全，避免施救过程中发生二次伤害。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移除危险物品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保持空气流通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在确保安全的前提下，移除可能对施救者或患者造成伤害的物品。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确保现场空气流通，避免窒息和缺氧的情况发生。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呼叫患者并轻拍其双肩，观察是否有反应。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观察患者胸部是否有起伏，耳朵贴近患者口鼻，感受是否有气流。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判断意识和呼吸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在判断患者需要急救后，立即拨打当地的急救电话。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在等待急救人员到场之前，可以寻求周围人的帮助，共同参与急救。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启动急救反应程序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通知周围人寻求帮助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找到按压位置（胸骨下半部），将双手交叠放在按压位置，垂直向下按压，频率为每分钟100-120次。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捏住患者鼻子，对患者口部吹气，吹气时要确保胸部隆起。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CPR操作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开启AED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打开AED的包装，按照指示贴放电极片。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听从语音提示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AED会自动分析患者心律，并给出相应的操作提示，听从语音提示进行操作。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AED使用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药物急救流程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判断是否需要用药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判断病情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在实施心肺复苏之前，需要快速判断患者的病情是否需要使用药物急救。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评估使用药物的风险和益处，确保用药的必要性。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根据患者的病情和急救需求，选择合适的药物种类。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选择药物种类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根据患者的年龄、体重和病情，确定合适的药物剂量。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确定药物剂量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https://d.book118.com/978032111044006031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2024-09-08T04:51:07.348</cp:lastPrinted>
  <dcterms:created xsi:type="dcterms:W3CDTF">2024-09-07T20:51:07Z</dcterms:created>
  <dcterms:modified xsi:type="dcterms:W3CDTF">2024-09-07T20:51:09Z</dcterms:modified>
</cp:coreProperties>
</file>