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F77AC6-016A-4C3F-AD13-788624864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2A9A48-870D-4132-B50D-3F1D7026B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5C05D7-D120-4059-BE10-AF0341FB5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DD9BF7-FFEC-43C1-93EA-E84C74BE7D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03A59D-D9EF-4237-913F-05E2202E1A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3868EA-A00F-4D57-9F7B-3714948F7E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AB3FD4-2876-42E4-885D-2DDFA26127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700718-1883-4C13-AB02-DCC57E2BCD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658076-DCA4-4724-A08E-90303EDCB3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15B19-B18C-47B1-AC29-3AA5D2D87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CEFB2A-3F56-49F3-890E-C7F048F07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03413603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可持续能源的金融支持与投融资机制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可持续能源概述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金融支持对可持续能源发展的影响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投融资机制在可持续能源领域的应用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可持续能源项目评估与风险管理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政策建议与展望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能源危机与环境问题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随着化石能源的日益枯竭和全球气候变化的加剧，发展可持续能源已成为全球共识。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可持续能源的重要性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可持续能源不仅有助于缓解能源危机，还有利于环境保护和可持续发展。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金融支持与投融资机制的意义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金融支持和投融资机制是促进可持续能源发展的重要手段，有助于推动技术创新和产业升级。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国内外研究比较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相比之下，我国在政策体系、市场机制、技术创新等方面仍需进一步加强和完善。</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发达国家在可持续能源金融支持和投融资机制方面已取得显著进展，形成了较为完善的政策体系和市场机制。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我国近年来加大了对可持续能源的支持力度，但在金融支持和投融资机制方面仍存在诸多不足。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本研究旨在探讨可持续能源的金融支持与投融资机制，提出针对性的政策建议，推动我国可持续能源的发展。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以深入了解国内外可持续能源金融支持和投融资机制的现状与问题，为我国相关政策制定提供理论支持和实践指导。同时，本研究还有助于推动可持续能源领域的技术创新和产业升级，促进我国经济社会的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可持续能源概述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可持续能源是指那些不会耗尽或对环境造成严重影响的能源，包括太阳能、风能、水能、生物质能等。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根据来源和利用方式，可持续能源可分为可再生能源和清洁能源两大类。可再生能源主要指太阳能、风能、水能、地热能等；清洁能源则包括核能、氢能等。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可持续能源的定义与分类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近年来，全球可持续能源产业规模持续扩大，投资额不断增加，已成为推动经济发展的重要力量。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技术进步</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随着科技的不断进步，可持续能源的开发利用技术日益成熟，成本不断降低，效率不断提高。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政策支持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许多国家政府出台了一系列政策措施，鼓励和支持可持续能源的发展，包括税收优惠、补贴、贷款担保等。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可持续能源的发展现状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未来可持续能源的发展将更加多元化，包括各种类型的可再生能源和清洁能源的协同发展。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0" r="1687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智能化应用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全球化合作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54" r="815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随着人工智能、大数据等技术的不断发展，可持续能源的智能化应用将成为未来发展的重要趋势。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全球各国在可持续能源领域的合作将更加紧密，共同推动全球能源结构的转型和升级。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可持续能源的未来趋势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金融支持对可持续能源发展的影响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80" b="24980"/>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金融支持是指通过金融市场和金融机构，为可持续能源项目提供资金支持和金融服务的一系列政策和措施。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金融支持的方式包括贷款、股权融资、债券发行、担保、保险等，这些方式可以为可持续能源项目提供多样化的资金来源和风险管理工具。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金融支持的定义与方式</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方式</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3" b="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金融支持可以为可持续能源技术研发和产业化提供资金保障，推动技术创新和产业升级。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促进技术创新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通过金融市场的有效运作，可以降低可持续能源项目的融资成本，提高其经济效益和市场竞争力。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降低融资成本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金融支持可以发挥政策引导作用，吸引社会资本投入可持续能源领域，形成政府与市场共同推动的发展格局。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引导社会资本投入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金融支持对可持续能源发展的作用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https://d.book118.com/978034136031006035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2024-09-13T22:13:05.051</cp:lastPrinted>
  <dcterms:created xsi:type="dcterms:W3CDTF">2024-09-13T14:13:05Z</dcterms:created>
  <dcterms:modified xsi:type="dcterms:W3CDTF">2024-09-13T14:13:06Z</dcterms:modified>
</cp:coreProperties>
</file>