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5BA25-3D5F-4B48-9CCE-1F88978C9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E8B06-E69D-4424-A8BD-7211A8D11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0AE94-323A-466D-AD1E-6BE5CF4F4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0F4681-2651-4E12-90FE-9E8D5141C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78364E-B4B4-422D-A5C9-335A0A0F2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66C3D8-74C4-4562-8BE7-E4D02AD80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BF4AE4-3946-4581-9A78-3BFEA0638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63655D-6C01-4D19-9763-5777535BB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B56791-980A-4805-82DA-6D7DC3A7F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F0517-5C1F-4768-85AA-9D7C8CC1E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FC7C1-6A7F-44B8-877A-0170C3BAB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3510707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祖国在我心中的优秀演讲稿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开篇致辞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祖国的历史与文化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祖国的现状与成就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我对祖国的热爱与感悟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如何将爱国情感转化为实际行动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结尾致辞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开篇致辞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尊敬的各位领导、亲爱的同胞们，大家好！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首先，我要感谢组织给予我这次演讲的机会，让我能够站在这里，向大家表达我对祖国的热爱和敬仰。同时，也要感谢在座的每一位听众，是你们的支持和关注让我更加有动力和信心去讲好这个故事。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问候与感谢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今天，我想和大家分享的主题是“祖国在我心中”。这是一个我们每个人都深感自豪和骄傲的话题，因为祖国是我们共同的家园，是我们生命的源泉。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，一个拥有五千年文明史的国度，一个曾经饱受苦难与屈辱但又不断奋发图强的民族。在过去的几十年里，我们的祖国取得了举世瞩目的成就，无论是在经济、科技、文化还是国际地位上，都实现了历史性的跨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一名普通的中国人，我亲身经历了祖国的蓬勃发展。我看到了城市的日新月异，感受到了科技的便捷与高效，也体验到了文化的多样性与包容性。这一切的一切，都让我深深地感到，祖国正在变得越来越强大，而我们作为中国人，也越来越自信和自豪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开场白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个人经历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引入主题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祖国的历史与文化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悠久的历史传承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中华民族五千年文明史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从夏商周到元明清，中华民族创造了世界上最悠久、最灿烂的文明之一，成为我们引以为豪的文化底蕴。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重大历史事件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历经春秋战国、秦汉统一、三国鼎立、唐宋元明清等各个时期，中华民族在发展中不断壮大，谱写了波澜壮阔的历史篇章。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革命斗争与民族解放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近代以来，面对外来侵略和民族危机，中华儿女英勇奋斗，最终实现了民族独立和人民解放，建立了新中国。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文学艺术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从《诗经》、《楚辞》到唐诗、宋词、元曲、明清小说，中华文学艺术瑰宝熠熠生辉，为世界文化宝库增添了璀璨光彩。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语言文字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汉字作为世界上唯一沿用至今的古老文字，见证了中华民族悠久的历史文化传承，成为中华文化的独特符号。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古代中国的四大发明（造纸术、印刷术、火药、指南针）对世界文明进程产生了深远影响，彰显了中华民族非凡的智慧和创造力。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333" b="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丰富多彩的文化遗产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自古以来，中华民族就有着强烈的爱国主义精神，无数仁人志士为国家和民族的利益英勇奋斗，甚至献出生命。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625" r="20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爱国主义精神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中华民族在漫长的历史进程中，始终保持着团结统一的精神，共同抵御外侮、维护国家统一和民族尊严。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团结统一精神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3792" r="2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中华民族历来就有自强不息、艰苦奋斗的优良传统，这种精神在改革开放和现代化建设中得到了充分体现。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自强不息精神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民族精神与信仰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祖国的现状与成就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我国已成为世界第二大经济体，国内生产总值持续增长，人民生活水平显著提高。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42" r="1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扶贫攻坚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就业创业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417" r="11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通过精准扶贫、产业扶贫等措施，实现了贫困人口的大规模减少，为世界减贫事业作出巨大贡献。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政府积极推动就业创业政策，为广大人民群众提供了更多的就业机会和创业平台。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经济发展与民生改善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产业升级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通过实施“中国制造2025”等战略，推动传统产业升级改造，加快新兴产业发展，实现了产业结构的优化升级。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教育改革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深化教育改革，提高教育质量，培养更多具有创新精神和实践能力的人才，为科技创新和产业升级提供有力支撑。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我国在科技领域取得显著成就，如5G、人工智能、量子计算等领域已达到世界领先水平。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科技创新与产业升级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我国已成为世界舞台上的重要力量，积极参与全球治理和国际事务，为维护世界和平与发展作出积极贡献。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国际地位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我国积极开展对外援助工作，帮助发展中国家改善民生、促进经济社会发展，展现了负责任大国的形象。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对外援助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通过举办国际文化节、推广中华文化等活动，加强与世界各国的文化交流与合作，提升了中华文化的国际影响力。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文化交流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国际地位与影响力提升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https://d.book118.com/978035107076006027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2024-09-05T12:19:34.603</cp:lastPrinted>
  <dcterms:created xsi:type="dcterms:W3CDTF">2024-09-05T04:19:34Z</dcterms:created>
  <dcterms:modified xsi:type="dcterms:W3CDTF">2024-09-05T04:19:36Z</dcterms:modified>
</cp:coreProperties>
</file>