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88C14D-3A47-44D3-AA49-A7065ABA4E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0EBDF5-7C29-4BFA-A2CE-3BA4497731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D6F913-D0A1-454A-A353-89D6621819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045C03-48AB-429C-939D-2AE5E9D2A6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411053-67FD-472F-B4A3-10E39EE266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3867C5-49A7-4D84-B737-BE534078F1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1E9C33-EEFE-403A-B4D3-FD8AA08B78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33EFBD-FEA6-41F3-9A45-D299ECE636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7B1657-0732-4F88-A585-347418B7C9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78B47B-6024-499D-A386-F37A833201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589E21-A132-4840-99BB-17B88D02D5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803606307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0963" y="1262441"/>
            <a:ext cx="5916930" cy="1682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3">
                    <a:alpha val="100000"/>
                  </a:schemeClr>
                </a:solidFill>
                <a:latin typeface="Microsoft Yahei"/>
                <a:ea typeface="Microsoft Yahei"/>
                <a:cs typeface="Microsoft Yahei"/>
              </a:rPr>
              <a:t>计算机控制与仿真技术(第二版)-智能控制系统的设计与仿真</a:t>
            </a:r>
          </a:p>
        </p:txBody>
      </p:sp>
      <p:sp>
        <p:nvSpPr>
          <p:cNvPr id="3" name="TextBox 3"/>
          <p:cNvSpPr txBox="1"/>
          <p:nvPr/>
        </p:nvSpPr>
        <p:spPr>
          <a:xfrm>
            <a:off x="1075644" y="4600025"/>
            <a:ext cx="2802255"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b="1">
                <a:solidFill>
                  <a:srgbClr val="000000">
                    <a:alpha val="100000"/>
                  </a:srgbClr>
                </a:solidFill>
                <a:latin typeface="Microsoft Yahei"/>
                <a:ea typeface="Microsoft Yahei"/>
                <a:cs typeface="Microsoft Yahei"/>
              </a:rPr>
              <a:t>汇报人：AA</a:t>
            </a:r>
          </a:p>
        </p:txBody>
      </p:sp>
      <p:sp>
        <p:nvSpPr>
          <p:cNvPr id="4" name="TextBox 4"/>
          <p:cNvSpPr txBox="1"/>
          <p:nvPr/>
        </p:nvSpPr>
        <p:spPr>
          <a:xfrm>
            <a:off x="1075644" y="5059885"/>
            <a:ext cx="2802255"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b="1">
                <a:solidFill>
                  <a:srgbClr val="FFFFFF">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alpha val="100000"/>
                  </a:schemeClr>
                </a:solidFill>
                <a:latin typeface="Microsoft Yahei"/>
                <a:ea typeface="Microsoft Yahei"/>
                <a:cs typeface="Microsoft Yahei"/>
              </a:rPr>
              <a:t>目录</a:t>
            </a:r>
          </a:p>
        </p:txBody>
      </p:sp>
      <p:sp>
        <p:nvSpPr>
          <p:cNvPr id="4" name="TextBox 4"/>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alpha val="100000"/>
                  </a:srgbClr>
                </a:solidFill>
                <a:latin typeface="Microsoft Yahei"/>
                <a:ea typeface="Microsoft Yahei"/>
                <a:cs typeface="Microsoft Yahei"/>
              </a:rPr>
              <a:t>CONTENTS</a:t>
            </a:r>
          </a:p>
        </p:txBody>
      </p:sp>
      <p:sp>
        <p:nvSpPr>
          <p:cNvPr id="5" name="TextBox 5"/>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智能控制系统概述</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模糊逻辑控制</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神经网络控制</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遗传算法与进化计算</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智能控制系统的设计与实现</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智能控制系统仿真技术</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案例分析与实验验证</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智能控制系统概述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智能控制定义与发展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智能控制是一种基于知识、学习和推理的控制方法，旨在模拟人类的智能行为，实现对复杂、不确定和非线性系统的有效控制。</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发展历程</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智能控制自20世纪80年代提出以来，经历了从模糊控制、神经网络控制到遗传算法控制等多个发展阶段，目前已成为控制领域的研究热点。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智能控制系统通常由感知器、控制器和执行器等组成，其中感知器负责获取被控对象的状态信息，控制器根据感知信息和控制目标进行决策，执行器则负责将控制指令作用于被控对象。</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组成</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智能控制系统具有自学习、自适应、自组织和自优化等能力，能够处理复杂、不确定和非线性的控制问题，提高系统的性能和鲁棒性。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智能控制系统组成与特点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应用领域</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智能控制系统已广泛应用于工业自动化、航空航天、交通运输、医疗保健等领域，如机器人控制、自动驾驶、智能家居等。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挑战</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应用领域的不断拓展和控制要求的不断提高，智能控制系统面临着建模复杂性、实时性要求、安全性保障等挑战。同时，随着人工智能技术的不断发展，如何将深度学习等先进技术应用于智能控制系统也是当前的研究热点和难点。</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模糊逻辑控制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模糊集合是一种描述模糊性概念的数学工具，它允许元素以一定的隶属度属于某个集合，而不仅仅是0或1。在模糊逻辑控制中，模糊集合用于表示输入、输出和控制量的模糊状态。</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模糊运算</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模糊运算包括模糊交、模糊并、模糊补等，它们是对传统布尔运算的扩展，用于处理模糊集合之间的逻辑关系。这些运算在模糊控制器的设计和实现中起着重要作用。</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模糊集合</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模糊集合与模糊运算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模糊化</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模糊化是将精确的输入量转换为模糊集合的过程。它通常涉及选择合适的隶属度函数和量化因子，以便将输入量映射到相应的模糊集合上。</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规则库与推理机</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规则库是存储模糊控制规则的地方，而推理机则根据这些规则进行推理和决策。规则库中的规则通常基于专家经验或知识，描述了在不同情况下应采取的控制策略。</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解模糊化</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解模糊化是将模糊控制器的输出转换为精确控制量的过程。它涉及选择合适的解模糊化方法和比例因子，以便将输出模糊集合转换为具体的控制信号。</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模糊控制器设计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工业过程控制</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模糊逻辑控制被广泛应用于工业过程控制中，如温度、压力、流量等参数的控制。它能够处理复杂、非线性、时变的过程，提高系统的稳定性和性能。</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机器人控制</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机器人控制是另一个重要的应用领域。模糊逻辑控制能够处理机器人运动中的不确定性和复杂性，实现更加灵活、自主的运动控制。</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智能交通系统</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在智能交通系统中，模糊逻辑控制被用于车辆导航、交通信号控制等方面。它能够根据实时交通情况做出智能决策，提高交通系统的效率和安全性。</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模糊逻辑控制在智能控制系统中的应用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神经网络控制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神经元模型</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神经网络的基本单元，模拟生物神经元的结构和功能，接收输入信号并产生输出。</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网络拓扑结构</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神经网络的连接方式，包括前馈网络、反馈网络和自组织网络等。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学习算法</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神经网络通过训练数据自动调整权重和偏置等参数，以最小化预测误差。</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神经网络基本原理</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系统建模</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利用神经网络逼近非线性系统的动态特性，建立系统的数学模型。</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控制策略设计</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基于神经网络设计控制策略，如神经网络控制器、神经网络自适应控制等。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故障诊断与容错控制</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应用神经网络进行故障诊断和容错控制，提高系统的可靠性和稳定性。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神经网络在智能控制系统中的应用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构建深层次的神经网络模型，提高模型的表达能力和泛化性能。</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深度神经网络</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结合深度学习和强化学习技术，实现智能控制系统的自主学习和决策能力。</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强化学习</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应用生成对抗网络进行数据增强和模拟仿真，为智能控制系统的设计和验证提供支持。</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生成对抗网络</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深度学习在智能控制中的应用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04</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遗传算法与进化计算</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https://d.book118.com/978036063074006032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351E00"/>
      </a:dk1>
      <a:lt1>
        <a:srgbClr val="FFFBEF"/>
      </a:lt1>
      <a:dk2>
        <a:srgbClr val="000000"/>
      </a:dk2>
      <a:lt2>
        <a:srgbClr val="FFFFFF"/>
      </a:lt2>
      <a:accent1>
        <a:srgbClr val="AE681B"/>
      </a:accent1>
      <a:accent2>
        <a:srgbClr val="D99134"/>
      </a:accent2>
      <a:accent3>
        <a:srgbClr val="A34713"/>
      </a:accent3>
      <a:accent4>
        <a:srgbClr val="D67A5C"/>
      </a:accent4>
      <a:accent5>
        <a:srgbClr val="CE7F65"/>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2024-09-10T02:42:20.218</cp:lastPrinted>
  <dcterms:created xsi:type="dcterms:W3CDTF">2024-09-09T18:42:20Z</dcterms:created>
  <dcterms:modified xsi:type="dcterms:W3CDTF">2024-09-09T18:42:22Z</dcterms:modified>
</cp:coreProperties>
</file>