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AA608-4BF4-4438-9587-788CFF185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38807-78B8-45BB-BA10-9EF4A0633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4118C-CFCD-428D-A83C-1F05556FC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95B6A-D253-400B-B8E6-51DF7A2A9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C38382-5F4F-44D9-83CE-80D1EC10E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719C6D-8525-4819-AA5C-17C059D14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EA11AC-8DC0-4440-B5C1-AFFECB07C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C2CA9-B6F9-4307-A2E9-BDB32DE0E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AD4B8-4829-494B-9ED8-C5CD0E7B8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6DF24-CC53-4179-921D-002763AAA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280D5-2563-41B0-84E6-54BA9BD64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36065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如何备考单招考试的电子类科目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备考策略与规划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基础知识巩固与提升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历年真题分析与模拟训练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实验操作与技能培养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面试准备与技巧指导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心理调适与应试技巧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备考策略与规划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仔细阅读考试大纲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了解考试的具体范围、考试形式、考试难度等信息，确保备考方向正确。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分析历年真题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通过做历年真题，了解考试的重点、难点和出题规律，为备考提供指导。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关注考试动态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及时关注官方发布的考试公告和通知，了解考试的最新要求和变化。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了解考试大纲及要求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评估自身水平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通过模拟测试等方式，了解自己在各个科目上的实际水平，为制定备考计划提供依据。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根据考试大纲和自身水平，制定详细的学习计划，包括学习内容、学习时间、学习方法等。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调整备考策略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在学习过程中，根据自身情况和备考进展，适时调整备考策略，确保备考效果最佳。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制定个性化备考计划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根据备考计划和学习任务，制定详细的时间表，合理安排每天的学习时间。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保持学习节奏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在学习过程中，保持稳定的学习节奏，避免过度疲劳和拖延现象。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留出复习时间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在备考过程中，留出一定的时间进行复习和巩固，确保学过的知识点能够熟练掌握。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合理安排学习时间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基础知识巩固与提升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电子技术基础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掌握电流、电压、电阻、电容、电感等基本概念，以及欧姆定律、基尔霍夫定律等基本电路定律。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139" r="17139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电子器件与电路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熟悉常用电子器件（如电阻、电容、电感、二极管、三极管等）的工作原理、特性及应用，理解基本电路（如放大电路、振荡电路、电源电路等）的工作原理及分析方法。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数字电子技术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掌握数字电路基本概念，如逻辑代数、门电路、组合逻辑电路、时序逻辑电路等，理解数字电路的工作原理及分析方法。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回顾电子类基础知识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深入理解电磁场与电磁波的基本概念、特性及传播规律，掌握麦克斯韦方程组等基本原理。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电磁场与电磁波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熟悉信号的基本概念及分类，理解线性时不变系统的基本特性及分析方法，掌握傅里叶变换等信号处理技术。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信号与系统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掌握通信系统的基本组成及工作原理，理解模拟通信和数字通信的基本原理及关键技术，如调制与解调、信道编码与解码等。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通信原理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强化重要概念与原理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学会快速定位问题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在解题过程中，学会快速定位问题所在，明确解题思路，提高解题效率。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熟练掌握常用解题方法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通过大量练习，熟练掌握电子类科目中常用的解题方法，如等效变换法、支路电流法、节点电压法等。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提高计算速度与准确性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加强数学运算能力，提高计算速度和准确性，避免因计算错误导致失分。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提高解题技巧与速度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历年真题分析与模拟训练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知识点覆盖面广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电子类科目单招考试真题涉及电子技术基础、电路分析、数字电路、模拟电路等多个方面，要求考生具备扎实的基础知识。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真题中往往以实际电子系统或电路为背景，要求考生能够运用所学知识分析和解决实际问题。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题型多样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包括选择题、填空题、计算题、分析题等，要求考生具备全面的应试能力。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历年真题特点分析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745" b="15745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模拟考试环境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使用历年真题进行模拟考试，让考生熟悉考试流程和题型，提高答题速度和准确度。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知识点强化训练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针对历年真题中涉及的重点和难点知识点，进行有针对性的强化训练，加深理解和记忆。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解题技巧训练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教授考生针对不同题型的解题技巧和方法，提高解题效率和准确性。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针对性模拟训练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https://d.book118.com/978036065035006025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2024-09-01T19:27:01.027</cp:lastPrinted>
  <dcterms:created xsi:type="dcterms:W3CDTF">2024-09-01T11:27:01Z</dcterms:created>
  <dcterms:modified xsi:type="dcterms:W3CDTF">2024-09-01T11:27:02Z</dcterms:modified>
</cp:coreProperties>
</file>